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5" r:id="rId3"/>
    <p:sldId id="264" r:id="rId4"/>
    <p:sldId id="263" r:id="rId5"/>
    <p:sldId id="262" r:id="rId6"/>
    <p:sldId id="261" r:id="rId7"/>
    <p:sldId id="260" r:id="rId8"/>
    <p:sldId id="259" r:id="rId9"/>
    <p:sldId id="258" r:id="rId10"/>
    <p:sldId id="257" r:id="rId11"/>
    <p:sldId id="256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96" y="5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6DCD-CD52-4AA2-B3F6-99B29765BA85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512F4-0F03-4DF2-B7E1-EBED88DC1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326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6DCD-CD52-4AA2-B3F6-99B29765BA85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512F4-0F03-4DF2-B7E1-EBED88DC1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842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6DCD-CD52-4AA2-B3F6-99B29765BA85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512F4-0F03-4DF2-B7E1-EBED88DC1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82726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6DCD-CD52-4AA2-B3F6-99B29765BA85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512F4-0F03-4DF2-B7E1-EBED88DC1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577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6DCD-CD52-4AA2-B3F6-99B29765BA85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512F4-0F03-4DF2-B7E1-EBED88DC1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2999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6DCD-CD52-4AA2-B3F6-99B29765BA85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512F4-0F03-4DF2-B7E1-EBED88DC1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259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6DCD-CD52-4AA2-B3F6-99B29765BA85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512F4-0F03-4DF2-B7E1-EBED88DC1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8883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6DCD-CD52-4AA2-B3F6-99B29765BA85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512F4-0F03-4DF2-B7E1-EBED88DC1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7074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6DCD-CD52-4AA2-B3F6-99B29765BA85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512F4-0F03-4DF2-B7E1-EBED88DC1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6034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6DCD-CD52-4AA2-B3F6-99B29765BA85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512F4-0F03-4DF2-B7E1-EBED88DC1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6214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6DCD-CD52-4AA2-B3F6-99B29765BA85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512F4-0F03-4DF2-B7E1-EBED88DC1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606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6DCD-CD52-4AA2-B3F6-99B29765BA85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512F4-0F03-4DF2-B7E1-EBED88DC1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098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26DCD-CD52-4AA2-B3F6-99B29765BA85}" type="datetimeFigureOut">
              <a:rPr lang="de-DE" smtClean="0"/>
              <a:t>03.10.2018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512F4-0F03-4DF2-B7E1-EBED88DC1D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6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file:///C:\_Projekte%202018\EXCEL%20VBA%20Kochbuch\_Sicherungsdateien\PPT_Beispiel\Stafford.jpg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file:///C:\_Projekte%202018\EXCEL%20VBA%20Kochbuch\_Sicherungsdateien\PPT_Beispiel\Vizsla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/C:\_Projekte%202018\EXCEL%20VBA%20Kochbuch\_Sicherungsdateien\PPT_Beispiel\Sch&#228;ferhund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file:///C:\_Projekte%202018\EXCEL%20VBA%20Kochbuch\_Sicherungsdateien\PPT_Beispiel\DD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C:\_Projekte%202018\EXCEL%20VBA%20Kochbuch\_Sicherungsdateien\PPT_Beispiel\Labrador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/C:\_Projekte%202018\EXCEL%20VBA%20Kochbuch\_Sicherungsdateien\PPT_Beispiel\DK.jpg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/C:\_Projekte%202018\EXCEL%20VBA%20Kochbuch\_Sicherungsdateien\PPT_Beispiel\KLM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/C:\_Projekte%202018\EXCEL%20VBA%20Kochbuch\_Sicherungsdateien\PPT_Beispiel\Beagle.jpg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/C:\_Projekte%202018\EXCEL%20VBA%20Kochbuch\_Sicherungsdateien\PPT_Beispiel\DL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file:///C:\_Projekte%202018\EXCEL%20VBA%20Kochbuch\_Sicherungsdateien\PPT_Beispiel\Husky.jpg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6400" b="1" smtClean="0">
                <a:solidFill>
                  <a:srgbClr val="0000FF"/>
                </a:solidFill>
              </a:rPr>
              <a:t>Beliebte Hunderassen</a:t>
            </a:r>
            <a:endParaRPr lang="de-DE" sz="6400" b="1">
              <a:solidFill>
                <a:srgbClr val="0000FF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>eine Auswahl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5814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Staffordshire Terrier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de-DE" smtClean="0"/>
              <a:t>Der American Staffordshire Terrier ist eine von der FCI (Nummer 286, Gruppe 3, Sektion 3) anerkannte Hunderasse aus den Vereinigten Staaten.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smtClean="0"/>
              <a:t>Stafford.jpg</a:t>
            </a:r>
            <a:endParaRPr lang="de-DE"/>
          </a:p>
        </p:txBody>
      </p:sp>
      <p:pic>
        <p:nvPicPr>
          <p:cNvPr id="5" name="Grafik 4"/>
          <p:cNvPicPr>
            <a:picLocks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0" y="2413000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686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Magyar Vizsla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de-DE" smtClean="0"/>
              <a:t>Der Kurzhaarige Ungarische Vorstehhund (Magyar Vizsla) ist eine von der FCI anerkannte Hunderasse (FCI-Gruppe 7, Sektion 1.1, Standard Nr. 57). Als Vorstehhund gehört die Rasse zu den Jagdgebrauchshunden.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smtClean="0"/>
              <a:t>Vizsla.jpg</a:t>
            </a:r>
            <a:endParaRPr lang="de-DE"/>
          </a:p>
        </p:txBody>
      </p:sp>
      <p:pic>
        <p:nvPicPr>
          <p:cNvPr id="5" name="Grafik 4"/>
          <p:cNvPicPr>
            <a:picLocks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0" y="2413000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53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Deutscher Schäferhund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de-DE" smtClean="0"/>
              <a:t>Der Deutsche Schäferhund ist eine Ende des 19. Jahrhunderts entstandene, von der FCI anerkannte deutsche Hunderasse (FCI-Gruppe 1, Sektion 1, Standard Nr. 166).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smtClean="0"/>
              <a:t>Schäferhund.jpg</a:t>
            </a:r>
            <a:endParaRPr lang="de-DE"/>
          </a:p>
        </p:txBody>
      </p:sp>
      <p:pic>
        <p:nvPicPr>
          <p:cNvPr id="5" name="Grafik 4"/>
          <p:cNvPicPr>
            <a:picLocks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0" y="2413000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697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Deutsch Drahthaar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de-DE" smtClean="0"/>
              <a:t>Der Deutsch Drahthaar (auch Deutsch-Drahthaar) ist eine von der FCI anerkannte deutsche Hunderasse (FCI-Gruppe 7, Sektion 1.1, Standard Nr. 98)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smtClean="0"/>
              <a:t>DD.jpg</a:t>
            </a:r>
            <a:endParaRPr lang="de-DE"/>
          </a:p>
        </p:txBody>
      </p:sp>
      <p:pic>
        <p:nvPicPr>
          <p:cNvPr id="5" name="Grafik 4"/>
          <p:cNvPicPr>
            <a:picLocks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0" y="2413000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879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Labrador Retriever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de-DE" smtClean="0"/>
              <a:t>Der Labrador Retriever ist eine von der FCI anerkannte britische Hunderasse (FCI-Gruppe 8, Sektion 1, Standard Nr. 122).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smtClean="0"/>
              <a:t>Labrador.jpg</a:t>
            </a:r>
            <a:endParaRPr lang="de-DE"/>
          </a:p>
        </p:txBody>
      </p:sp>
      <p:pic>
        <p:nvPicPr>
          <p:cNvPr id="5" name="Grafik 4"/>
          <p:cNvPicPr>
            <a:picLocks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0" y="2413000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760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Deutsch Kurzhaar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de-DE" smtClean="0"/>
              <a:t>Der Deutsch Kurzhaar (auch Deutsch-Kurzhaar) ist eine von der FCI anerkannte deutsche Hunderasse (FCI-Gruppe 7, Sektion 1.1, Standard Nr. 119).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smtClean="0"/>
              <a:t>DK.jpg</a:t>
            </a:r>
            <a:endParaRPr lang="de-DE"/>
          </a:p>
        </p:txBody>
      </p:sp>
      <p:pic>
        <p:nvPicPr>
          <p:cNvPr id="5" name="Grafik 4"/>
          <p:cNvPicPr>
            <a:picLocks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0" y="2413000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898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Kleiner Münsterländer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de-DE" smtClean="0"/>
              <a:t>Der Kleine Münsterländer ist eine von der FCI (102, Gr. 7, Sek. 1.2) anerkannte deutsche Hunderasse. Zu unterscheiden ist er vom Großen Münsterländer, der züchterisch einer ganz anderen Linie entstammt.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smtClean="0"/>
              <a:t>KLM.jpg</a:t>
            </a:r>
            <a:endParaRPr lang="de-DE"/>
          </a:p>
        </p:txBody>
      </p:sp>
      <p:pic>
        <p:nvPicPr>
          <p:cNvPr id="5" name="Grafik 4"/>
          <p:cNvPicPr>
            <a:picLocks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0" y="2413000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819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Beagle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de-DE" smtClean="0"/>
              <a:t>Der Beagle ist eine von der FCI anerkannte britische Hunderasse (FCI-Gruppe 6, Sektion 1.3, Standard Nr. 161).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smtClean="0"/>
              <a:t>Beagle.jpg</a:t>
            </a:r>
            <a:endParaRPr lang="de-DE"/>
          </a:p>
        </p:txBody>
      </p:sp>
      <p:pic>
        <p:nvPicPr>
          <p:cNvPr id="5" name="Grafik 4"/>
          <p:cNvPicPr>
            <a:picLocks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0" y="2413000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386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Deutsch Langhaar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de-DE" smtClean="0"/>
              <a:t>Der Deutsch Langhaar (auch Deutsch-Langhaar) ist eine von der FCI anerkannte deutsche Hunderasse (FCI-Gruppe 7, Sektion 1.2, Standard Nr. 117).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smtClean="0"/>
              <a:t>DL.jpg</a:t>
            </a:r>
            <a:endParaRPr lang="de-DE"/>
          </a:p>
        </p:txBody>
      </p:sp>
      <p:pic>
        <p:nvPicPr>
          <p:cNvPr id="5" name="Grafik 4"/>
          <p:cNvPicPr>
            <a:picLocks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0" y="2413000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91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Siberian Husky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de-DE" smtClean="0"/>
              <a:t>Der Siberian Husky ist eine von der FCI anerkannte Hunderasse (Gruppe 5, Sektion 1, Standard Nr. 270) aus den USA.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smtClean="0"/>
              <a:t>Husky.jpg</a:t>
            </a:r>
            <a:endParaRPr lang="de-DE"/>
          </a:p>
        </p:txBody>
      </p:sp>
      <p:pic>
        <p:nvPicPr>
          <p:cNvPr id="5" name="Grafik 4"/>
          <p:cNvPicPr>
            <a:picLocks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0" y="2413000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427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</Words>
  <Application>Microsoft Office PowerPoint</Application>
  <PresentationFormat>Breitbild</PresentationFormat>
  <Paragraphs>32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</vt:lpstr>
      <vt:lpstr>Beliebte Hunderassen</vt:lpstr>
      <vt:lpstr>Deutscher Schäferhund</vt:lpstr>
      <vt:lpstr>Deutsch Drahthaar</vt:lpstr>
      <vt:lpstr>Labrador Retriever</vt:lpstr>
      <vt:lpstr>Deutsch Kurzhaar</vt:lpstr>
      <vt:lpstr>Kleiner Münsterländer</vt:lpstr>
      <vt:lpstr>Beagle</vt:lpstr>
      <vt:lpstr>Deutsch Langhaar</vt:lpstr>
      <vt:lpstr>Siberian Husky</vt:lpstr>
      <vt:lpstr>Staffordshire Terrier</vt:lpstr>
      <vt:lpstr>Magyar Vizsla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Beliebte Hunderassen</dc:title>
  <dc:creator>Dieter</dc:creator>
  <cp:lastModifiedBy>Dieter</cp:lastModifiedBy>
  <cp:revision>2</cp:revision>
  <dcterms:created xsi:type="dcterms:W3CDTF">2018-10-03T15:39:52Z</dcterms:created>
  <dcterms:modified xsi:type="dcterms:W3CDTF">2018-10-03T15:39:53Z</dcterms:modified>
</cp:coreProperties>
</file>