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4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aten%20Inge\BASIS_Schulungsunterlagen\EXCEL_VBA_Kochbuch\Beispiel%20Inge\Diagrammexport_PP.xlsm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Daten%20Inge\BASIS_Schulungsunterlagen\EXCEL_VBA_Kochbuch\Beispiel%20Inge\Diagrammexport_PP.xlsm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1100"/>
              <a:t>Verkaufszahlen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Daten!$B$3</c:f>
              <c:strCache>
                <c:ptCount val="1"/>
                <c:pt idx="0">
                  <c:v>PKW</c:v>
                </c:pt>
              </c:strCache>
            </c:strRef>
          </c:tx>
          <c:spPr>
            <a:solidFill>
              <a:srgbClr val="14AA1E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B1EE-4202-9523-452188963EC3}"/>
              </c:ext>
            </c:extLst>
          </c:dPt>
          <c:cat>
            <c:strRef>
              <c:f>Daten!$A$4:$A$15</c:f>
              <c:strCache>
                <c:ptCount val="12"/>
                <c:pt idx="0">
                  <c:v>KW 1</c:v>
                </c:pt>
                <c:pt idx="1">
                  <c:v>KW 2</c:v>
                </c:pt>
                <c:pt idx="2">
                  <c:v>KW 3</c:v>
                </c:pt>
                <c:pt idx="3">
                  <c:v>KW 4</c:v>
                </c:pt>
                <c:pt idx="4">
                  <c:v>KW 5</c:v>
                </c:pt>
                <c:pt idx="5">
                  <c:v>KW 6</c:v>
                </c:pt>
                <c:pt idx="6">
                  <c:v>KW 7</c:v>
                </c:pt>
                <c:pt idx="7">
                  <c:v>KW 8</c:v>
                </c:pt>
                <c:pt idx="8">
                  <c:v>KW 9</c:v>
                </c:pt>
                <c:pt idx="9">
                  <c:v>KW 10</c:v>
                </c:pt>
                <c:pt idx="10">
                  <c:v>KW 11</c:v>
                </c:pt>
                <c:pt idx="11">
                  <c:v>KW 12</c:v>
                </c:pt>
              </c:strCache>
            </c:strRef>
          </c:cat>
          <c:val>
            <c:numRef>
              <c:f>Daten!$B$4:$B$15</c:f>
              <c:numCache>
                <c:formatCode>General</c:formatCode>
                <c:ptCount val="12"/>
                <c:pt idx="0">
                  <c:v>12</c:v>
                </c:pt>
                <c:pt idx="1">
                  <c:v>18</c:v>
                </c:pt>
                <c:pt idx="2">
                  <c:v>22</c:v>
                </c:pt>
                <c:pt idx="3">
                  <c:v>35</c:v>
                </c:pt>
                <c:pt idx="4">
                  <c:v>42</c:v>
                </c:pt>
                <c:pt idx="5">
                  <c:v>45</c:v>
                </c:pt>
                <c:pt idx="6">
                  <c:v>33</c:v>
                </c:pt>
                <c:pt idx="7">
                  <c:v>28</c:v>
                </c:pt>
                <c:pt idx="8">
                  <c:v>31</c:v>
                </c:pt>
                <c:pt idx="9">
                  <c:v>41</c:v>
                </c:pt>
                <c:pt idx="10">
                  <c:v>32</c:v>
                </c:pt>
                <c:pt idx="11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EE-4202-9523-452188963EC3}"/>
            </c:ext>
          </c:extLst>
        </c:ser>
        <c:ser>
          <c:idx val="0"/>
          <c:order val="1"/>
          <c:tx>
            <c:strRef>
              <c:f>Daten!$C$3</c:f>
              <c:strCache>
                <c:ptCount val="1"/>
                <c:pt idx="0">
                  <c:v>Nutzfahrzeuge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val>
            <c:numRef>
              <c:f>Daten!$C$4:$C$15</c:f>
              <c:numCache>
                <c:formatCode>General</c:formatCode>
                <c:ptCount val="12"/>
                <c:pt idx="0">
                  <c:v>28</c:v>
                </c:pt>
                <c:pt idx="1">
                  <c:v>33</c:v>
                </c:pt>
                <c:pt idx="2">
                  <c:v>28</c:v>
                </c:pt>
                <c:pt idx="3">
                  <c:v>19</c:v>
                </c:pt>
                <c:pt idx="4">
                  <c:v>25</c:v>
                </c:pt>
                <c:pt idx="5">
                  <c:v>29</c:v>
                </c:pt>
                <c:pt idx="6">
                  <c:v>35</c:v>
                </c:pt>
                <c:pt idx="7">
                  <c:v>45</c:v>
                </c:pt>
                <c:pt idx="8">
                  <c:v>48</c:v>
                </c:pt>
                <c:pt idx="9">
                  <c:v>39</c:v>
                </c:pt>
                <c:pt idx="10">
                  <c:v>33</c:v>
                </c:pt>
                <c:pt idx="11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EE-4202-9523-452188963E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4813480"/>
        <c:axId val="374814136"/>
      </c:barChart>
      <c:catAx>
        <c:axId val="374813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4814136"/>
        <c:crosses val="autoZero"/>
        <c:auto val="1"/>
        <c:lblAlgn val="ctr"/>
        <c:lblOffset val="100"/>
        <c:noMultiLvlLbl val="0"/>
      </c:catAx>
      <c:valAx>
        <c:axId val="374814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4813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1100"/>
              <a:t>Verkaufszahlen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Daten!$B$3</c:f>
              <c:strCache>
                <c:ptCount val="1"/>
                <c:pt idx="0">
                  <c:v>PKW</c:v>
                </c:pt>
              </c:strCache>
            </c:strRef>
          </c:tx>
          <c:spPr>
            <a:solidFill>
              <a:srgbClr val="14AA1E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96C-40FE-AC4B-F6953AE15ACF}"/>
              </c:ext>
            </c:extLst>
          </c:dPt>
          <c:cat>
            <c:strRef>
              <c:f>Daten!$A$4:$A$15</c:f>
              <c:strCache>
                <c:ptCount val="12"/>
                <c:pt idx="0">
                  <c:v>KW 1</c:v>
                </c:pt>
                <c:pt idx="1">
                  <c:v>KW 2</c:v>
                </c:pt>
                <c:pt idx="2">
                  <c:v>KW 3</c:v>
                </c:pt>
                <c:pt idx="3">
                  <c:v>KW 4</c:v>
                </c:pt>
                <c:pt idx="4">
                  <c:v>KW 5</c:v>
                </c:pt>
                <c:pt idx="5">
                  <c:v>KW 6</c:v>
                </c:pt>
                <c:pt idx="6">
                  <c:v>KW 7</c:v>
                </c:pt>
                <c:pt idx="7">
                  <c:v>KW 8</c:v>
                </c:pt>
                <c:pt idx="8">
                  <c:v>KW 9</c:v>
                </c:pt>
                <c:pt idx="9">
                  <c:v>KW 10</c:v>
                </c:pt>
                <c:pt idx="10">
                  <c:v>KW 11</c:v>
                </c:pt>
                <c:pt idx="11">
                  <c:v>KW 12</c:v>
                </c:pt>
              </c:strCache>
            </c:strRef>
          </c:cat>
          <c:val>
            <c:numRef>
              <c:f>Daten!$B$4:$B$15</c:f>
              <c:numCache>
                <c:formatCode>General</c:formatCode>
                <c:ptCount val="12"/>
                <c:pt idx="0">
                  <c:v>12</c:v>
                </c:pt>
                <c:pt idx="1">
                  <c:v>18</c:v>
                </c:pt>
                <c:pt idx="2">
                  <c:v>22</c:v>
                </c:pt>
                <c:pt idx="3">
                  <c:v>35</c:v>
                </c:pt>
                <c:pt idx="4">
                  <c:v>42</c:v>
                </c:pt>
                <c:pt idx="5">
                  <c:v>45</c:v>
                </c:pt>
                <c:pt idx="6">
                  <c:v>33</c:v>
                </c:pt>
                <c:pt idx="7">
                  <c:v>28</c:v>
                </c:pt>
                <c:pt idx="8">
                  <c:v>31</c:v>
                </c:pt>
                <c:pt idx="9">
                  <c:v>41</c:v>
                </c:pt>
                <c:pt idx="10">
                  <c:v>32</c:v>
                </c:pt>
                <c:pt idx="11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6C-40FE-AC4B-F6953AE15ACF}"/>
            </c:ext>
          </c:extLst>
        </c:ser>
        <c:ser>
          <c:idx val="0"/>
          <c:order val="1"/>
          <c:tx>
            <c:strRef>
              <c:f>Daten!$C$3</c:f>
              <c:strCache>
                <c:ptCount val="1"/>
                <c:pt idx="0">
                  <c:v>Nutzfahrzeuge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val>
            <c:numRef>
              <c:f>Daten!$C$4:$C$15</c:f>
              <c:numCache>
                <c:formatCode>General</c:formatCode>
                <c:ptCount val="12"/>
                <c:pt idx="0">
                  <c:v>28</c:v>
                </c:pt>
                <c:pt idx="1">
                  <c:v>33</c:v>
                </c:pt>
                <c:pt idx="2">
                  <c:v>28</c:v>
                </c:pt>
                <c:pt idx="3">
                  <c:v>19</c:v>
                </c:pt>
                <c:pt idx="4">
                  <c:v>25</c:v>
                </c:pt>
                <c:pt idx="5">
                  <c:v>29</c:v>
                </c:pt>
                <c:pt idx="6">
                  <c:v>35</c:v>
                </c:pt>
                <c:pt idx="7">
                  <c:v>45</c:v>
                </c:pt>
                <c:pt idx="8">
                  <c:v>48</c:v>
                </c:pt>
                <c:pt idx="9">
                  <c:v>39</c:v>
                </c:pt>
                <c:pt idx="10">
                  <c:v>33</c:v>
                </c:pt>
                <c:pt idx="11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6C-40FE-AC4B-F6953AE15A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4813480"/>
        <c:axId val="374814136"/>
      </c:barChart>
      <c:catAx>
        <c:axId val="374813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4814136"/>
        <c:crosses val="autoZero"/>
        <c:auto val="1"/>
        <c:lblAlgn val="ctr"/>
        <c:lblOffset val="100"/>
        <c:noMultiLvlLbl val="0"/>
      </c:catAx>
      <c:valAx>
        <c:axId val="374814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4813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0966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1248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8294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96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9019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616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875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2874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702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357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94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3FBEE-053B-48A6-B52E-C34BA1A77985}" type="datetimeFigureOut">
              <a:rPr lang="de-DE" smtClean="0"/>
              <a:t>13.10.2020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2A405-FF80-4789-91B5-645F06F72F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48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Demobeispiele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Excel-Diagramm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3991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682248"/>
              </p:ext>
            </p:extLst>
          </p:nvPr>
        </p:nvGraphicFramePr>
        <p:xfrm>
          <a:off x="1445559" y="423422"/>
          <a:ext cx="9300882" cy="6011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8422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617789"/>
              </p:ext>
            </p:extLst>
          </p:nvPr>
        </p:nvGraphicFramePr>
        <p:xfrm>
          <a:off x="1270000" y="1270000"/>
          <a:ext cx="50800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0294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1270000"/>
            <a:ext cx="5982056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378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Breitbild</PresentationFormat>
  <Paragraphs>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Demobeispiele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Inge Baumeister</dc:creator>
  <cp:lastModifiedBy>Inge Baumeister</cp:lastModifiedBy>
  <cp:revision>5</cp:revision>
  <dcterms:created xsi:type="dcterms:W3CDTF">2020-10-13T07:49:43Z</dcterms:created>
  <dcterms:modified xsi:type="dcterms:W3CDTF">2020-10-13T08:24:26Z</dcterms:modified>
</cp:coreProperties>
</file>