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60" r:id="rId1"/>
  </p:sldMasterIdLst>
  <p:sldIdLst>
    <p:sldId id="256" r:id="rId2"/>
    <p:sldId id="258" r:id="rId3"/>
    <p:sldId id="257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4" autoAdjust="0"/>
    <p:restoredTop sz="94660"/>
  </p:normalViewPr>
  <p:slideViewPr>
    <p:cSldViewPr snapToGrid="0">
      <p:cViewPr varScale="1">
        <p:scale>
          <a:sx n="82" d="100"/>
          <a:sy n="82" d="100"/>
        </p:scale>
        <p:origin x="72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23528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651529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89761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637789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677153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761760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378898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484722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76289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57034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208450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-1562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9B2EC2-611A-42D9-BDE8-FE239BC49B4E}" type="datetimeFigureOut">
              <a:rPr lang="de-DE" smtClean="0"/>
              <a:t>19.10.2022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5A545627-5078-4B65-84D8-6F471DA8E6DB}" type="slidenum">
              <a:rPr lang="de-DE" smtClean="0"/>
              <a:t>‹Nr.›</a:t>
            </a:fld>
            <a:endParaRPr lang="de-DE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578646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1" r:id="rId1"/>
    <p:sldLayoutId id="2147483762" r:id="rId2"/>
    <p:sldLayoutId id="2147483763" r:id="rId3"/>
    <p:sldLayoutId id="2147483764" r:id="rId4"/>
    <p:sldLayoutId id="2147483765" r:id="rId5"/>
    <p:sldLayoutId id="2147483766" r:id="rId6"/>
    <p:sldLayoutId id="2147483767" r:id="rId7"/>
    <p:sldLayoutId id="2147483768" r:id="rId8"/>
    <p:sldLayoutId id="2147483769" r:id="rId9"/>
    <p:sldLayoutId id="2147483770" r:id="rId10"/>
    <p:sldLayoutId id="21474837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344600E-CF98-47B6-B77E-6886D88C084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417778" y="785365"/>
            <a:ext cx="8637073" cy="2541431"/>
          </a:xfrm>
        </p:spPr>
        <p:txBody>
          <a:bodyPr>
            <a:normAutofit/>
          </a:bodyPr>
          <a:lstStyle/>
          <a:p>
            <a:r>
              <a:rPr lang="de-DE" sz="5400" dirty="0"/>
              <a:t>Beispielpräsentation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E67480F5-EBA6-4FD8-93A3-58A85DEDFB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/>
              <a:t>Erstellt von Irgendwer</a:t>
            </a:r>
          </a:p>
        </p:txBody>
      </p:sp>
    </p:spTree>
    <p:extLst>
      <p:ext uri="{BB962C8B-B14F-4D97-AF65-F5344CB8AC3E}">
        <p14:creationId xmlns:p14="http://schemas.microsoft.com/office/powerpoint/2010/main" val="18761248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313E29E-2BAF-4183-A416-1D25D375D7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br>
              <a:rPr lang="de-DE" dirty="0"/>
            </a:br>
            <a:r>
              <a:rPr lang="de-DE" dirty="0"/>
              <a:t>Folienüberschrift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C856451-372D-45D3-B35F-40A43D4373B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Punkt 1</a:t>
            </a:r>
          </a:p>
          <a:p>
            <a:r>
              <a:rPr lang="de-DE" dirty="0"/>
              <a:t>Aufgabe 1</a:t>
            </a:r>
          </a:p>
          <a:p>
            <a:r>
              <a:rPr lang="de-DE" dirty="0"/>
              <a:t>usw.</a:t>
            </a:r>
          </a:p>
        </p:txBody>
      </p:sp>
    </p:spTree>
    <p:extLst>
      <p:ext uri="{BB962C8B-B14F-4D97-AF65-F5344CB8AC3E}">
        <p14:creationId xmlns:p14="http://schemas.microsoft.com/office/powerpoint/2010/main" val="10549499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B38DCEB-5743-4B1E-BC46-B9F1A604B4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Agenda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C1FF8D91-5768-4112-B8A1-57EA1481F86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Geschäftsfelder im Überblick</a:t>
            </a:r>
          </a:p>
          <a:p>
            <a:r>
              <a:rPr lang="de-DE" dirty="0"/>
              <a:t>Aktuelle Projekte</a:t>
            </a:r>
          </a:p>
          <a:p>
            <a:r>
              <a:rPr lang="de-DE" dirty="0"/>
              <a:t>Ziele im neuen Geschäftsjahr</a:t>
            </a:r>
          </a:p>
          <a:p>
            <a:r>
              <a:rPr lang="de-DE" dirty="0"/>
              <a:t>Schwerpunkt Marketing</a:t>
            </a:r>
          </a:p>
          <a:p>
            <a:r>
              <a:rPr lang="de-DE" dirty="0"/>
              <a:t>Personalentwicklung</a:t>
            </a:r>
          </a:p>
        </p:txBody>
      </p:sp>
    </p:spTree>
    <p:extLst>
      <p:ext uri="{BB962C8B-B14F-4D97-AF65-F5344CB8AC3E}">
        <p14:creationId xmlns:p14="http://schemas.microsoft.com/office/powerpoint/2010/main" val="4457271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0F0288-7052-4936-BD4E-CFB8151DB6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Folie mit ausgeblendeter Hintergrundgrafik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FFEDEF03-12B1-4641-91DE-0CD317844EA2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B4025922-975E-4060-88B9-73CCF406310A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6409901"/>
      </p:ext>
    </p:extLst>
  </p:cSld>
  <p:clrMapOvr>
    <a:masterClrMapping/>
  </p:clrMapOvr>
</p:sld>
</file>

<file path=ppt/theme/theme1.xml><?xml version="1.0" encoding="utf-8"?>
<a:theme xmlns:a="http://schemas.openxmlformats.org/drawingml/2006/main" name="Galerie">
  <a:themeElements>
    <a:clrScheme name="Corporate Design Firma">
      <a:dk1>
        <a:sysClr val="windowText" lastClr="000000"/>
      </a:dk1>
      <a:lt1>
        <a:sysClr val="window" lastClr="FFFFFF"/>
      </a:lt1>
      <a:dk2>
        <a:srgbClr val="264C72"/>
      </a:dk2>
      <a:lt2>
        <a:srgbClr val="DFDBD5"/>
      </a:lt2>
      <a:accent1>
        <a:srgbClr val="B71E42"/>
      </a:accent1>
      <a:accent2>
        <a:srgbClr val="DE478E"/>
      </a:accent2>
      <a:accent3>
        <a:srgbClr val="009999"/>
      </a:accent3>
      <a:accent4>
        <a:srgbClr val="6892A0"/>
      </a:accent4>
      <a:accent5>
        <a:srgbClr val="336699"/>
      </a:accent5>
      <a:accent6>
        <a:srgbClr val="6600CC"/>
      </a:accent6>
      <a:hlink>
        <a:srgbClr val="FA2B5C"/>
      </a:hlink>
      <a:folHlink>
        <a:srgbClr val="BC658E"/>
      </a:folHlink>
    </a:clrScheme>
    <a:fontScheme name="Corporate Design Firma">
      <a:majorFont>
        <a:latin typeface="Cambria"/>
        <a:ea typeface=""/>
        <a:cs typeface=""/>
      </a:majorFont>
      <a:minorFont>
        <a:latin typeface="Candara"/>
        <a:ea typeface=""/>
        <a:cs typeface=""/>
      </a:minorFont>
    </a:fontScheme>
    <a:fmtScheme name="Galerie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29</Words>
  <Application>Microsoft Office PowerPoint</Application>
  <PresentationFormat>Breitbild</PresentationFormat>
  <Paragraphs>13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8" baseType="lpstr">
      <vt:lpstr>Arial</vt:lpstr>
      <vt:lpstr>Cambria</vt:lpstr>
      <vt:lpstr>Candara</vt:lpstr>
      <vt:lpstr>Galerie</vt:lpstr>
      <vt:lpstr>Beispielpräsentation</vt:lpstr>
      <vt:lpstr> Folienüberschrift</vt:lpstr>
      <vt:lpstr>Agenda</vt:lpstr>
      <vt:lpstr>Folie mit ausgeblendeter Hintergrundgrafik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2022-10-19T11:55:54Z</dcterms:created>
  <dcterms:modified xsi:type="dcterms:W3CDTF">2022-10-19T11:56:04Z</dcterms:modified>
</cp:coreProperties>
</file>

<file path=docProps/thumbnail.jpeg>
</file>