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0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52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15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8976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3778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7715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17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7889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7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7628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703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FB9B2EC2-611A-42D9-BDE8-FE239BC49B4E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845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B2EC2-611A-42D9-BDE8-FE239BC49B4E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7864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44600E-CF98-47B6-B77E-6886D88C08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7778" y="785365"/>
            <a:ext cx="8637073" cy="2541431"/>
          </a:xfrm>
        </p:spPr>
        <p:txBody>
          <a:bodyPr>
            <a:normAutofit/>
          </a:bodyPr>
          <a:lstStyle/>
          <a:p>
            <a:r>
              <a:rPr lang="de-DE" sz="5400" dirty="0"/>
              <a:t>Beispielpräsentation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67480F5-EBA6-4FD8-93A3-58A85DEDFB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Erstellt von Irgendwer</a:t>
            </a:r>
          </a:p>
        </p:txBody>
      </p:sp>
    </p:spTree>
    <p:extLst>
      <p:ext uri="{BB962C8B-B14F-4D97-AF65-F5344CB8AC3E}">
        <p14:creationId xmlns:p14="http://schemas.microsoft.com/office/powerpoint/2010/main" val="1876124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13E29E-2BAF-4183-A416-1D25D375D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de-DE" dirty="0"/>
            </a:br>
            <a:r>
              <a:rPr lang="de-DE" dirty="0"/>
              <a:t>Folienüberschrift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C856451-372D-45D3-B35F-40A43D4373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Punkt 1</a:t>
            </a:r>
          </a:p>
          <a:p>
            <a:r>
              <a:rPr lang="de-DE" dirty="0"/>
              <a:t>Aufgabe 1</a:t>
            </a:r>
          </a:p>
          <a:p>
            <a:r>
              <a:rPr lang="de-DE" dirty="0"/>
              <a:t>usw.</a:t>
            </a:r>
          </a:p>
        </p:txBody>
      </p:sp>
    </p:spTree>
    <p:extLst>
      <p:ext uri="{BB962C8B-B14F-4D97-AF65-F5344CB8AC3E}">
        <p14:creationId xmlns:p14="http://schemas.microsoft.com/office/powerpoint/2010/main" val="1054949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38DCEB-5743-4B1E-BC46-B9F1A604B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1FF8D91-5768-4112-B8A1-57EA1481F8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Geschäftsfelder im Überblick</a:t>
            </a:r>
          </a:p>
          <a:p>
            <a:r>
              <a:rPr lang="de-DE" dirty="0"/>
              <a:t>Aktuelle Projekte</a:t>
            </a:r>
          </a:p>
          <a:p>
            <a:r>
              <a:rPr lang="de-DE" dirty="0"/>
              <a:t>Ziele im neuen Geschäftsjahr</a:t>
            </a:r>
          </a:p>
          <a:p>
            <a:r>
              <a:rPr lang="de-DE" dirty="0"/>
              <a:t>Schwerpunkt Marketing</a:t>
            </a:r>
          </a:p>
          <a:p>
            <a:r>
              <a:rPr lang="de-DE" dirty="0"/>
              <a:t>Personalentwicklung</a:t>
            </a:r>
          </a:p>
        </p:txBody>
      </p:sp>
    </p:spTree>
    <p:extLst>
      <p:ext uri="{BB962C8B-B14F-4D97-AF65-F5344CB8AC3E}">
        <p14:creationId xmlns:p14="http://schemas.microsoft.com/office/powerpoint/2010/main" val="445727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0F0288-7052-4936-BD4E-CFB8151DB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Folie mit ausgeblendeter Hintergrundgrafik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FEDEF03-12B1-4641-91DE-0CD317844EA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025922-975E-4060-88B9-73CCF406310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6409901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Corporate Design Firma">
      <a:dk1>
        <a:sysClr val="windowText" lastClr="000000"/>
      </a:dk1>
      <a:lt1>
        <a:sysClr val="window" lastClr="FFFFFF"/>
      </a:lt1>
      <a:dk2>
        <a:srgbClr val="264C72"/>
      </a:dk2>
      <a:lt2>
        <a:srgbClr val="DFDBD5"/>
      </a:lt2>
      <a:accent1>
        <a:srgbClr val="B71E42"/>
      </a:accent1>
      <a:accent2>
        <a:srgbClr val="DE478E"/>
      </a:accent2>
      <a:accent3>
        <a:srgbClr val="009999"/>
      </a:accent3>
      <a:accent4>
        <a:srgbClr val="6892A0"/>
      </a:accent4>
      <a:accent5>
        <a:srgbClr val="336699"/>
      </a:accent5>
      <a:accent6>
        <a:srgbClr val="6600CC"/>
      </a:accent6>
      <a:hlink>
        <a:srgbClr val="FA2B5C"/>
      </a:hlink>
      <a:folHlink>
        <a:srgbClr val="BC658E"/>
      </a:folHlink>
    </a:clrScheme>
    <a:fontScheme name="Corporate Design Firma">
      <a:majorFont>
        <a:latin typeface="Cambria"/>
        <a:ea typeface=""/>
        <a:cs typeface=""/>
      </a:majorFont>
      <a:minorFont>
        <a:latin typeface="Candara"/>
        <a:ea typeface=""/>
        <a:cs typeface="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</Words>
  <Application>Microsoft Office PowerPoint</Application>
  <PresentationFormat>Breitbild</PresentationFormat>
  <Paragraphs>13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Cambria</vt:lpstr>
      <vt:lpstr>Candara</vt:lpstr>
      <vt:lpstr>Galerie</vt:lpstr>
      <vt:lpstr>Beispielpräsentation</vt:lpstr>
      <vt:lpstr> Folienüberschrift</vt:lpstr>
      <vt:lpstr>Agenda</vt:lpstr>
      <vt:lpstr>Folie mit ausgeblendeter Hintergrundgrafik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2022-10-19T11:55:54Z</dcterms:created>
  <dcterms:modified xsi:type="dcterms:W3CDTF">2022-10-19T11:56:04Z</dcterms:modified>
</cp:coreProperties>
</file>