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7" r:id="rId3"/>
    <p:sldId id="264" r:id="rId4"/>
    <p:sldId id="268" r:id="rId5"/>
    <p:sldId id="267" r:id="rId6"/>
    <p:sldId id="259" r:id="rId7"/>
    <p:sldId id="265" r:id="rId8"/>
    <p:sldId id="260" r:id="rId9"/>
    <p:sldId id="261" r:id="rId10"/>
    <p:sldId id="266" r:id="rId11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353" autoAdjust="0"/>
    <p:restoredTop sz="75253" autoAdjust="0"/>
  </p:normalViewPr>
  <p:slideViewPr>
    <p:cSldViewPr snapToGrid="0">
      <p:cViewPr varScale="1">
        <p:scale>
          <a:sx n="82" d="100"/>
          <a:sy n="82" d="100"/>
        </p:scale>
        <p:origin x="5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A8630E0-3084-4F58-D3B4-18B3B36767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F416BFA3-56F9-DAF2-B069-2059B01B5F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E1B0D38-F515-B15A-FD06-84012EABBB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E0452-BCCD-4AB6-80D2-D7503A13B51D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D2E5716-CD2A-821A-DE86-CC20C912C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34FE040-B4AA-453E-E764-68A7C8733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77361-D663-4B1B-8EFA-B025A62976E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28112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F3D61C-70F2-48E7-3E86-992D7BDEA0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97F01F90-CCA8-A1C0-3470-193D1E658C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2ADAF25-4491-3217-6661-1125B3B586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E0452-BCCD-4AB6-80D2-D7503A13B51D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B21160B-C6DD-3C2C-9FA4-F6890E013A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2A88A25-7F95-BFFD-BA27-860ED7D9F6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77361-D663-4B1B-8EFA-B025A62976E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78316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1326B905-3444-0A50-6343-7689B568CAC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BED93333-B034-09D0-24BA-BFBFC8C81D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90D77C5-C150-016E-E5BE-EF3C8776EF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E0452-BCCD-4AB6-80D2-D7503A13B51D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3F9C917-2EAB-7775-2F67-EF58D3D14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BE93287-8B12-1AD7-7CD4-62D57D07B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77361-D663-4B1B-8EFA-B025A62976E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0120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6B1AAC-B12E-1B67-F164-39F660F0C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E4A71A1-3F08-A9C7-17FB-7FD3879FC9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4DA2EC1-0EBB-4D18-FFC4-52236AA2AF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E0452-BCCD-4AB6-80D2-D7503A13B51D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381B689-C2D9-15C0-83B7-A768D95B86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C3B1937-A362-6FED-E1DD-E0BAA1EFDB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77361-D663-4B1B-8EFA-B025A62976E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6215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142CC6-366F-94F5-30D4-7B1E3E4A35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4CA6EE1-3446-43B0-C2F4-CDE31E701F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D20DC5B-DA37-958B-E742-79E7CBDE55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E0452-BCCD-4AB6-80D2-D7503A13B51D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8F51FC1-1CF8-824D-091B-C69394B5FB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2B02CE1-37E0-3BB7-4E66-7C4C1DBBC2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77361-D663-4B1B-8EFA-B025A62976E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7757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2AC375-AD2A-F36A-B5FF-63F555222A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F1E462B-867B-8ED0-D3ED-D1091E17876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36C0401-77EE-2BA7-652A-12753235C0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AB25F20-0588-ED2A-FEF6-DFFD74665E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E0452-BCCD-4AB6-80D2-D7503A13B51D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EB3DD97-DA72-1EE4-6340-2A82CF3CE4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8CF33E2-A280-7035-4F9B-CAAC007FFB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77361-D663-4B1B-8EFA-B025A62976E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8484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46E16F-2CB7-BF07-2BE9-3B5DD77672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FCD37FB-DADD-CB2C-872F-B9E6B12C70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0E12376-B4A8-8AED-3602-267D88276C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AF1BA12-D60F-4B69-412B-D4D82975C7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B2F9CCC1-C54B-E343-39AE-57FF9300BCA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6B76BF55-BE1D-3112-39F9-642256B85C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E0452-BCCD-4AB6-80D2-D7503A13B51D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CE255835-F9BA-4AD2-4699-4804B6F3C3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F9DC23AA-DF7F-47C1-B7B2-F19117ADF9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77361-D663-4B1B-8EFA-B025A62976E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84110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EDF9149-D9AD-39C2-3560-FD9F123DCE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EC7CD4F-6456-478B-0DCF-F3B2227E8C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E0452-BCCD-4AB6-80D2-D7503A13B51D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9F7A029-7AB4-C995-C716-EC86047EAE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5B64F60-5733-75D4-BEA5-3545864497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77361-D663-4B1B-8EFA-B025A62976E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38550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FBA18FBB-0006-110A-145B-B3D4FF9526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E0452-BCCD-4AB6-80D2-D7503A13B51D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27B2D33-A732-F641-BA51-7D9CC6CFB3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10BA920-6147-0EBF-D5AC-94CC47E8EB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77361-D663-4B1B-8EFA-B025A62976E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7965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AF7730A-B8E8-4E6C-B317-D63AB9A035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1262A96-4051-A483-935F-519A3BC27A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EE55AC1-1F9B-31D1-D559-7007F654BA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7033380-1F94-5A86-0017-E1537CACCB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E0452-BCCD-4AB6-80D2-D7503A13B51D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1BEB4FC-1CB1-4524-989E-AF506DC80B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AEA22FE-2E81-AFB0-0DA4-BF3073BE6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77361-D663-4B1B-8EFA-B025A62976E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3480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A07E18-EC8F-EBEE-6072-B6D3D3FF57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683C826F-E0E9-8767-1F2C-9E537766E0B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CEBA265-9BF8-0480-91B0-1E24C48B15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6B739EF-C245-9679-F4FD-800112FC4A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E0452-BCCD-4AB6-80D2-D7503A13B51D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D969300-0F41-25DC-BEC2-DC4C8449AF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B843E4F-CF84-70D3-A852-6DD9F8831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77361-D663-4B1B-8EFA-B025A62976E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1369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6DE595E-54F1-87A9-D028-02DB89230D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208B186-A8DE-79B0-CF03-A09A051105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F103F1F-83E6-8527-12B8-F0D8DEAF775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BE0452-BCCD-4AB6-80D2-D7503A13B51D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8CA1539-05BC-7C01-7C94-7F7AF92B1C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E2CAA77-0833-1327-4EE1-D7E95A6738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A77361-D663-4B1B-8EFA-B025A62976E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5924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F8B86F-0FBA-11A2-A6B8-439E8C41EF8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Beispiel Texteingabe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92AC365C-809F-4F8A-734C-E232C07E466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812626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070A7B60-BEB5-CF8A-2A3E-55D8723FD885}"/>
              </a:ext>
            </a:extLst>
          </p:cNvPr>
          <p:cNvSpPr txBox="1"/>
          <p:nvPr/>
        </p:nvSpPr>
        <p:spPr>
          <a:xfrm>
            <a:off x="2550271" y="2088258"/>
            <a:ext cx="5988818" cy="313350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txBody>
          <a:bodyPr wrap="square" lIns="180000" tIns="180000" rIns="180000" bIns="180000" rtlCol="0">
            <a:spAutoFit/>
          </a:bodyPr>
          <a:lstStyle/>
          <a:p>
            <a:r>
              <a:rPr lang="de-DE" dirty="0"/>
              <a:t>Lorem ipsum dolor sit amet, consectetuer adipiscing elit. Maecenas porttitor congue massa. Fusce posuere, magna sed pulvinar ultricies, purus lectus malesuada libero, sit amet commodo magna eros quis urna.</a:t>
            </a:r>
          </a:p>
          <a:p>
            <a:endParaRPr lang="de-DE" dirty="0"/>
          </a:p>
          <a:p>
            <a:r>
              <a:rPr lang="de-DE" dirty="0"/>
              <a:t>Nunc viverra imperdiet enim. Fusce est. Vivamus a tellus.</a:t>
            </a:r>
          </a:p>
          <a:p>
            <a:endParaRPr lang="de-DE" dirty="0"/>
          </a:p>
          <a:p>
            <a:r>
              <a:rPr lang="de-DE" dirty="0"/>
              <a:t>Pellentesque habitant morbi tristique senectus et netus et malesuada fames ac turpis egestas. Proin pharetra nonummy pede. Mauris et </a:t>
            </a:r>
            <a:r>
              <a:rPr lang="de-DE" dirty="0" err="1"/>
              <a:t>orci</a:t>
            </a:r>
            <a:r>
              <a:rPr lang="de-DE" dirty="0"/>
              <a:t>.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ED3AC945-B6E5-13B1-483F-9243115014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Textfeld</a:t>
            </a:r>
          </a:p>
        </p:txBody>
      </p:sp>
    </p:spTree>
    <p:extLst>
      <p:ext uri="{BB962C8B-B14F-4D97-AF65-F5344CB8AC3E}">
        <p14:creationId xmlns:p14="http://schemas.microsoft.com/office/powerpoint/2010/main" val="13904194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532AAD-6821-5D9F-2C6F-C4F0B85B9D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Agenda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015EC6E-183E-8989-1BA3-B8DA74E758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069853" cy="3302966"/>
          </a:xfrm>
        </p:spPr>
        <p:txBody>
          <a:bodyPr/>
          <a:lstStyle/>
          <a:p>
            <a:r>
              <a:rPr lang="en-US" dirty="0"/>
              <a:t>Corporate Design</a:t>
            </a:r>
          </a:p>
          <a:p>
            <a:r>
              <a:rPr lang="en-US" dirty="0"/>
              <a:t>Social Media</a:t>
            </a:r>
          </a:p>
          <a:p>
            <a:r>
              <a:rPr lang="en-US" dirty="0"/>
              <a:t>Newsletter</a:t>
            </a:r>
          </a:p>
          <a:p>
            <a:r>
              <a:rPr lang="en-US" dirty="0"/>
              <a:t>Community Management</a:t>
            </a:r>
          </a:p>
        </p:txBody>
      </p:sp>
    </p:spTree>
    <p:extLst>
      <p:ext uri="{BB962C8B-B14F-4D97-AF65-F5344CB8AC3E}">
        <p14:creationId xmlns:p14="http://schemas.microsoft.com/office/powerpoint/2010/main" val="14290175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7C75E14-A498-3653-68EE-99CAC3648C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Gliederung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8D1A120-D995-9256-517B-ED2C452A71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Geräuscharm durch</a:t>
            </a:r>
          </a:p>
          <a:p>
            <a:pPr lvl="1"/>
            <a:r>
              <a:rPr lang="de-DE" dirty="0"/>
              <a:t>Innovative Dämmung</a:t>
            </a:r>
          </a:p>
          <a:p>
            <a:pPr lvl="1"/>
            <a:r>
              <a:rPr lang="de-DE" dirty="0"/>
              <a:t>Optimale Energienutzung</a:t>
            </a:r>
          </a:p>
          <a:p>
            <a:r>
              <a:rPr lang="de-DE" dirty="0"/>
              <a:t>Neue Filtertechnik</a:t>
            </a:r>
          </a:p>
          <a:p>
            <a:pPr lvl="1"/>
            <a:r>
              <a:rPr lang="de-DE" dirty="0"/>
              <a:t>Auch für Allergiker geeignet</a:t>
            </a:r>
          </a:p>
          <a:p>
            <a:pPr lvl="1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65293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7C75E14-A498-3653-68EE-99CAC3648C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Nummerierte Absätze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8D1A120-D995-9256-517B-ED2C452A71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de-DE" dirty="0"/>
              <a:t>Geräuscharm durch</a:t>
            </a:r>
          </a:p>
          <a:p>
            <a:pPr marL="914400" lvl="1" indent="-457200">
              <a:buFont typeface="+mj-lt"/>
              <a:buAutoNum type="arabicPeriod"/>
            </a:pPr>
            <a:r>
              <a:rPr lang="de-DE" dirty="0"/>
              <a:t>Innovative Dämmung</a:t>
            </a:r>
          </a:p>
          <a:p>
            <a:pPr marL="914400" lvl="1" indent="-457200">
              <a:buFont typeface="+mj-lt"/>
              <a:buAutoNum type="arabicPeriod"/>
            </a:pPr>
            <a:r>
              <a:rPr lang="de-DE" dirty="0"/>
              <a:t>Optimale Energienutzung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/>
              <a:t>Neue Filtertechnik</a:t>
            </a:r>
          </a:p>
          <a:p>
            <a:pPr marL="914400" lvl="1" indent="-457200">
              <a:buFont typeface="+mj-lt"/>
              <a:buAutoNum type="arabicPeriod"/>
            </a:pPr>
            <a:r>
              <a:rPr lang="de-DE" dirty="0"/>
              <a:t>Auch für Allergiker geeignet</a:t>
            </a:r>
          </a:p>
          <a:p>
            <a:pPr lvl="1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056480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65358A-A998-BA79-614A-AE38F6D6D8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4554" y="501602"/>
            <a:ext cx="1932296" cy="5639890"/>
          </a:xfrm>
        </p:spPr>
        <p:txBody>
          <a:bodyPr vert="vert270"/>
          <a:lstStyle/>
          <a:p>
            <a:pPr algn="ctr"/>
            <a:r>
              <a:rPr lang="de-DE" dirty="0"/>
              <a:t>Geschäftsfelder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C84521F-9B46-76C7-E94A-59B1C36972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34268" y="1825626"/>
            <a:ext cx="6714699" cy="3169456"/>
          </a:xfrm>
        </p:spPr>
        <p:txBody>
          <a:bodyPr/>
          <a:lstStyle/>
          <a:p>
            <a:r>
              <a:rPr lang="de-DE" dirty="0"/>
              <a:t>Forschung und Entwicklung</a:t>
            </a:r>
          </a:p>
          <a:p>
            <a:r>
              <a:rPr lang="de-DE" dirty="0"/>
              <a:t>Fertigung</a:t>
            </a:r>
          </a:p>
          <a:p>
            <a:r>
              <a:rPr lang="de-DE" dirty="0"/>
              <a:t>Beratung</a:t>
            </a:r>
          </a:p>
          <a:p>
            <a:r>
              <a:rPr lang="de-DE" dirty="0"/>
              <a:t>Marketing</a:t>
            </a:r>
          </a:p>
        </p:txBody>
      </p:sp>
    </p:spTree>
    <p:extLst>
      <p:ext uri="{BB962C8B-B14F-4D97-AF65-F5344CB8AC3E}">
        <p14:creationId xmlns:p14="http://schemas.microsoft.com/office/powerpoint/2010/main" val="10926646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D49FB862-0B44-7558-38BA-2371398FE6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709127"/>
            <a:ext cx="9294340" cy="5467836"/>
          </a:xfrm>
        </p:spPr>
        <p:txBody>
          <a:bodyPr/>
          <a:lstStyle/>
          <a:p>
            <a:pPr marL="514350" indent="-514350">
              <a:buClr>
                <a:schemeClr val="accent1">
                  <a:lumMod val="60000"/>
                  <a:lumOff val="40000"/>
                </a:schemeClr>
              </a:buClr>
              <a:buSzPct val="120000"/>
              <a:buFont typeface="+mj-lt"/>
              <a:buAutoNum type="romanUcPeriod"/>
            </a:pPr>
            <a:r>
              <a:rPr lang="de-DE" sz="2400" dirty="0"/>
              <a:t>Lorem ipsum dolor sit amet, consectetuer adipiscing elit. Maecenas porttitor congue massa. Fusce posuere, magna sed pulvinar ultricies, purus lectus malesuada libero, sit amet commodo magna eros quis urna.</a:t>
            </a:r>
          </a:p>
          <a:p>
            <a:pPr marL="514350" indent="-514350">
              <a:buClr>
                <a:schemeClr val="accent1">
                  <a:lumMod val="60000"/>
                  <a:lumOff val="40000"/>
                </a:schemeClr>
              </a:buClr>
              <a:buSzPct val="120000"/>
              <a:buFont typeface="+mj-lt"/>
              <a:buAutoNum type="romanUcPeriod"/>
            </a:pPr>
            <a:endParaRPr lang="de-DE" sz="2400" dirty="0"/>
          </a:p>
          <a:p>
            <a:pPr marL="514350" indent="-514350">
              <a:buClr>
                <a:schemeClr val="accent1">
                  <a:lumMod val="60000"/>
                  <a:lumOff val="40000"/>
                </a:schemeClr>
              </a:buClr>
              <a:buSzPct val="120000"/>
              <a:buFont typeface="+mj-lt"/>
              <a:buAutoNum type="romanUcPeriod"/>
            </a:pPr>
            <a:r>
              <a:rPr lang="de-DE" sz="2400" dirty="0"/>
              <a:t>Nunc viverra imperdiet enim. Fusce est. Vivamus a tellus.</a:t>
            </a:r>
          </a:p>
          <a:p>
            <a:pPr marL="514350" indent="-514350">
              <a:buClr>
                <a:schemeClr val="accent1">
                  <a:lumMod val="60000"/>
                  <a:lumOff val="40000"/>
                </a:schemeClr>
              </a:buClr>
              <a:buSzPct val="120000"/>
              <a:buFont typeface="+mj-lt"/>
              <a:buAutoNum type="romanUcPeriod"/>
            </a:pPr>
            <a:endParaRPr lang="de-DE" sz="2400" dirty="0"/>
          </a:p>
          <a:p>
            <a:pPr marL="514350" indent="-514350">
              <a:buClr>
                <a:schemeClr val="accent1">
                  <a:lumMod val="60000"/>
                  <a:lumOff val="40000"/>
                </a:schemeClr>
              </a:buClr>
              <a:buSzPct val="120000"/>
              <a:buFont typeface="+mj-lt"/>
              <a:buAutoNum type="romanUcPeriod"/>
            </a:pPr>
            <a:r>
              <a:rPr lang="de-DE" sz="2400" dirty="0"/>
              <a:t>Pellentesque habitant morbi tristique senectus et netus et malesuada fames ac turpis egestas. Proin pharetra nonummy pede. Mauris et orci.</a:t>
            </a:r>
          </a:p>
          <a:p>
            <a:pPr marL="571500" indent="-571500">
              <a:buClr>
                <a:schemeClr val="accent1">
                  <a:lumMod val="60000"/>
                  <a:lumOff val="40000"/>
                </a:schemeClr>
              </a:buClr>
              <a:buSzPct val="120000"/>
              <a:buFont typeface="+mj-lt"/>
              <a:buAutoNum type="romanUcPeriod"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968140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1325851-AD1A-8C82-9CB2-344EC21627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26367"/>
            <a:ext cx="10515600" cy="5150596"/>
          </a:xfrm>
        </p:spPr>
        <p:txBody>
          <a:bodyPr>
            <a:normAutofit/>
          </a:bodyPr>
          <a:lstStyle/>
          <a:p>
            <a:r>
              <a:rPr lang="de-DE" sz="2000" dirty="0"/>
              <a:t>Lorem ipsum dolor sit amet, consectetuer adipiscing elit. Maecenas porttitor congue massa. Fusce posuere, magna sed pulvinar ultricies, purus lectus malesuada libero, sit amet commodo magna eros quis urna.</a:t>
            </a:r>
          </a:p>
          <a:p>
            <a:endParaRPr lang="de-DE" sz="2000" dirty="0"/>
          </a:p>
          <a:p>
            <a:r>
              <a:rPr lang="de-DE" sz="2000" dirty="0"/>
              <a:t>Nunc viverra imperdiet enim. Fusce est. Vivamus a tellus.</a:t>
            </a:r>
          </a:p>
          <a:p>
            <a:endParaRPr lang="de-DE" sz="2000" dirty="0"/>
          </a:p>
          <a:p>
            <a:r>
              <a:rPr lang="de-DE" sz="2000" dirty="0"/>
              <a:t>Pellentesque habitant morbi tristique senectus et netus et malesuada fames ac turpis egestas. Proin pharetra nonummy pede. Mauris et </a:t>
            </a:r>
            <a:r>
              <a:rPr lang="de-DE" sz="2000" dirty="0" err="1"/>
              <a:t>orci</a:t>
            </a:r>
            <a:r>
              <a:rPr lang="de-DE" sz="2000" dirty="0"/>
              <a:t>.</a:t>
            </a:r>
          </a:p>
          <a:p>
            <a:endParaRPr lang="de-DE" sz="2000" dirty="0"/>
          </a:p>
          <a:p>
            <a:r>
              <a:rPr lang="de-DE" sz="2000" dirty="0"/>
              <a:t>Lorem ipsum dolor sit amet, consectetuer adipiscing elit. Maecenas porttitor congue massa. Fusce posuere, magna sed pulvinar ultricies, purus lectus malesuada libero, sit amet commodo magna eros quis urna.</a:t>
            </a:r>
          </a:p>
          <a:p>
            <a:endParaRPr lang="de-DE" sz="2000" dirty="0"/>
          </a:p>
          <a:p>
            <a:r>
              <a:rPr lang="de-DE" sz="2000" dirty="0"/>
              <a:t>Nunc viverra imperdiet enim. Fusce est. Vivamus a </a:t>
            </a:r>
            <a:r>
              <a:rPr lang="de-DE" sz="2000" dirty="0" err="1"/>
              <a:t>tellus</a:t>
            </a:r>
            <a:r>
              <a:rPr lang="de-DE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046740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C1F329F-E5C5-A314-C28C-0265109578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Automatisches Anpassen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528AC54-B1C6-E243-BA64-F67A762C20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de-DE" dirty="0"/>
              <a:t>The quick </a:t>
            </a:r>
            <a:r>
              <a:rPr lang="de-DE" dirty="0" err="1"/>
              <a:t>brown</a:t>
            </a:r>
            <a:r>
              <a:rPr lang="de-DE" dirty="0"/>
              <a:t> </a:t>
            </a:r>
            <a:r>
              <a:rPr lang="de-DE" dirty="0" err="1"/>
              <a:t>fox</a:t>
            </a:r>
            <a:r>
              <a:rPr lang="de-DE" dirty="0"/>
              <a:t> </a:t>
            </a:r>
            <a:r>
              <a:rPr lang="de-DE" dirty="0" err="1"/>
              <a:t>jumps</a:t>
            </a:r>
            <a:r>
              <a:rPr lang="de-DE" dirty="0"/>
              <a:t> </a:t>
            </a:r>
            <a:r>
              <a:rPr lang="de-DE" dirty="0" err="1"/>
              <a:t>over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lazy</a:t>
            </a:r>
            <a:r>
              <a:rPr lang="de-DE" dirty="0"/>
              <a:t> </a:t>
            </a:r>
            <a:r>
              <a:rPr lang="de-DE" dirty="0" err="1"/>
              <a:t>dog</a:t>
            </a:r>
            <a:r>
              <a:rPr lang="de-DE" dirty="0"/>
              <a:t>. The quick </a:t>
            </a:r>
            <a:r>
              <a:rPr lang="de-DE" dirty="0" err="1"/>
              <a:t>brown</a:t>
            </a:r>
            <a:r>
              <a:rPr lang="de-DE" dirty="0"/>
              <a:t> </a:t>
            </a:r>
            <a:r>
              <a:rPr lang="de-DE" dirty="0" err="1"/>
              <a:t>fox</a:t>
            </a:r>
            <a:r>
              <a:rPr lang="de-DE" dirty="0"/>
              <a:t> </a:t>
            </a:r>
            <a:r>
              <a:rPr lang="de-DE" dirty="0" err="1"/>
              <a:t>jumps</a:t>
            </a:r>
            <a:r>
              <a:rPr lang="de-DE" dirty="0"/>
              <a:t> </a:t>
            </a:r>
            <a:r>
              <a:rPr lang="de-DE" dirty="0" err="1"/>
              <a:t>over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lazy</a:t>
            </a:r>
            <a:r>
              <a:rPr lang="de-DE" dirty="0"/>
              <a:t> </a:t>
            </a:r>
            <a:r>
              <a:rPr lang="de-DE" dirty="0" err="1"/>
              <a:t>dog</a:t>
            </a:r>
            <a:r>
              <a:rPr lang="de-DE" dirty="0"/>
              <a:t>. The quick </a:t>
            </a:r>
            <a:r>
              <a:rPr lang="de-DE" dirty="0" err="1"/>
              <a:t>brown</a:t>
            </a:r>
            <a:r>
              <a:rPr lang="de-DE" dirty="0"/>
              <a:t> </a:t>
            </a:r>
            <a:r>
              <a:rPr lang="de-DE" dirty="0" err="1"/>
              <a:t>fox</a:t>
            </a:r>
            <a:r>
              <a:rPr lang="de-DE" dirty="0"/>
              <a:t> </a:t>
            </a:r>
            <a:r>
              <a:rPr lang="de-DE" dirty="0" err="1"/>
              <a:t>jumps</a:t>
            </a:r>
            <a:r>
              <a:rPr lang="de-DE" dirty="0"/>
              <a:t> </a:t>
            </a:r>
            <a:r>
              <a:rPr lang="de-DE" dirty="0" err="1"/>
              <a:t>over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lazy</a:t>
            </a:r>
            <a:r>
              <a:rPr lang="de-DE" dirty="0"/>
              <a:t> </a:t>
            </a:r>
            <a:r>
              <a:rPr lang="de-DE" dirty="0" err="1"/>
              <a:t>dog</a:t>
            </a:r>
            <a:r>
              <a:rPr lang="de-DE" dirty="0"/>
              <a:t>. The quick </a:t>
            </a:r>
            <a:r>
              <a:rPr lang="de-DE" dirty="0" err="1"/>
              <a:t>brown</a:t>
            </a:r>
            <a:r>
              <a:rPr lang="de-DE" dirty="0"/>
              <a:t> </a:t>
            </a:r>
            <a:r>
              <a:rPr lang="de-DE" dirty="0" err="1"/>
              <a:t>fox</a:t>
            </a:r>
            <a:r>
              <a:rPr lang="de-DE" dirty="0"/>
              <a:t> </a:t>
            </a:r>
            <a:r>
              <a:rPr lang="de-DE" dirty="0" err="1"/>
              <a:t>jumps</a:t>
            </a:r>
            <a:r>
              <a:rPr lang="de-DE" dirty="0"/>
              <a:t> </a:t>
            </a:r>
            <a:r>
              <a:rPr lang="de-DE" dirty="0" err="1"/>
              <a:t>over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lazy</a:t>
            </a:r>
            <a:r>
              <a:rPr lang="de-DE" dirty="0"/>
              <a:t> </a:t>
            </a:r>
            <a:r>
              <a:rPr lang="de-DE" dirty="0" err="1"/>
              <a:t>dog</a:t>
            </a:r>
            <a:r>
              <a:rPr lang="de-DE" dirty="0"/>
              <a:t>. The quick </a:t>
            </a:r>
            <a:r>
              <a:rPr lang="de-DE" dirty="0" err="1"/>
              <a:t>brown</a:t>
            </a:r>
            <a:r>
              <a:rPr lang="de-DE" dirty="0"/>
              <a:t> </a:t>
            </a:r>
            <a:r>
              <a:rPr lang="de-DE" dirty="0" err="1"/>
              <a:t>fox</a:t>
            </a:r>
            <a:r>
              <a:rPr lang="de-DE" dirty="0"/>
              <a:t> </a:t>
            </a:r>
            <a:r>
              <a:rPr lang="de-DE" dirty="0" err="1"/>
              <a:t>jumps</a:t>
            </a:r>
            <a:r>
              <a:rPr lang="de-DE" dirty="0"/>
              <a:t> </a:t>
            </a:r>
            <a:r>
              <a:rPr lang="de-DE" dirty="0" err="1"/>
              <a:t>over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lazy</a:t>
            </a:r>
            <a:r>
              <a:rPr lang="de-DE" dirty="0"/>
              <a:t> </a:t>
            </a:r>
            <a:r>
              <a:rPr lang="de-DE" dirty="0" err="1"/>
              <a:t>dog</a:t>
            </a:r>
            <a:r>
              <a:rPr lang="de-DE" dirty="0"/>
              <a:t>. </a:t>
            </a:r>
          </a:p>
          <a:p>
            <a:endParaRPr lang="de-DE" dirty="0"/>
          </a:p>
          <a:p>
            <a:r>
              <a:rPr lang="de-DE" dirty="0"/>
              <a:t>The quick </a:t>
            </a:r>
            <a:r>
              <a:rPr lang="de-DE" dirty="0" err="1"/>
              <a:t>brown</a:t>
            </a:r>
            <a:r>
              <a:rPr lang="de-DE" dirty="0"/>
              <a:t> </a:t>
            </a:r>
            <a:r>
              <a:rPr lang="de-DE" dirty="0" err="1"/>
              <a:t>fox</a:t>
            </a:r>
            <a:r>
              <a:rPr lang="de-DE" dirty="0"/>
              <a:t> </a:t>
            </a:r>
            <a:r>
              <a:rPr lang="de-DE" dirty="0" err="1"/>
              <a:t>jumps</a:t>
            </a:r>
            <a:r>
              <a:rPr lang="de-DE" dirty="0"/>
              <a:t> </a:t>
            </a:r>
            <a:r>
              <a:rPr lang="de-DE" dirty="0" err="1"/>
              <a:t>over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lazy</a:t>
            </a:r>
            <a:r>
              <a:rPr lang="de-DE" dirty="0"/>
              <a:t> </a:t>
            </a:r>
            <a:r>
              <a:rPr lang="de-DE" dirty="0" err="1"/>
              <a:t>dog</a:t>
            </a:r>
            <a:r>
              <a:rPr lang="de-DE" dirty="0"/>
              <a:t>. The quick </a:t>
            </a:r>
            <a:r>
              <a:rPr lang="de-DE" dirty="0" err="1"/>
              <a:t>brown</a:t>
            </a:r>
            <a:r>
              <a:rPr lang="de-DE" dirty="0"/>
              <a:t> </a:t>
            </a:r>
            <a:r>
              <a:rPr lang="de-DE" dirty="0" err="1"/>
              <a:t>fox</a:t>
            </a:r>
            <a:r>
              <a:rPr lang="de-DE" dirty="0"/>
              <a:t> </a:t>
            </a:r>
            <a:r>
              <a:rPr lang="de-DE" dirty="0" err="1"/>
              <a:t>jumps</a:t>
            </a:r>
            <a:r>
              <a:rPr lang="de-DE" dirty="0"/>
              <a:t> </a:t>
            </a:r>
            <a:r>
              <a:rPr lang="de-DE" dirty="0" err="1"/>
              <a:t>over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lazy</a:t>
            </a:r>
            <a:r>
              <a:rPr lang="de-DE" dirty="0"/>
              <a:t> </a:t>
            </a:r>
            <a:r>
              <a:rPr lang="de-DE" dirty="0" err="1"/>
              <a:t>dog</a:t>
            </a:r>
            <a:r>
              <a:rPr lang="de-DE" dirty="0"/>
              <a:t>. The quick </a:t>
            </a:r>
            <a:r>
              <a:rPr lang="de-DE" dirty="0" err="1"/>
              <a:t>brown</a:t>
            </a:r>
            <a:r>
              <a:rPr lang="de-DE" dirty="0"/>
              <a:t> </a:t>
            </a:r>
            <a:r>
              <a:rPr lang="de-DE" dirty="0" err="1"/>
              <a:t>fox</a:t>
            </a:r>
            <a:r>
              <a:rPr lang="de-DE" dirty="0"/>
              <a:t> </a:t>
            </a:r>
            <a:r>
              <a:rPr lang="de-DE" dirty="0" err="1"/>
              <a:t>jumps</a:t>
            </a:r>
            <a:r>
              <a:rPr lang="de-DE" dirty="0"/>
              <a:t> </a:t>
            </a:r>
            <a:r>
              <a:rPr lang="de-DE" dirty="0" err="1"/>
              <a:t>over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lazy</a:t>
            </a:r>
            <a:r>
              <a:rPr lang="de-DE" dirty="0"/>
              <a:t> </a:t>
            </a:r>
            <a:r>
              <a:rPr lang="de-DE" dirty="0" err="1"/>
              <a:t>dog</a:t>
            </a:r>
            <a:r>
              <a:rPr lang="de-DE" dirty="0"/>
              <a:t>. The quick </a:t>
            </a:r>
            <a:r>
              <a:rPr lang="de-DE" dirty="0" err="1"/>
              <a:t>brown</a:t>
            </a:r>
            <a:r>
              <a:rPr lang="de-DE" dirty="0"/>
              <a:t> </a:t>
            </a:r>
            <a:r>
              <a:rPr lang="de-DE" dirty="0" err="1"/>
              <a:t>fox</a:t>
            </a:r>
            <a:r>
              <a:rPr lang="de-DE" dirty="0"/>
              <a:t> </a:t>
            </a:r>
            <a:r>
              <a:rPr lang="de-DE" dirty="0" err="1"/>
              <a:t>jumps</a:t>
            </a:r>
            <a:r>
              <a:rPr lang="de-DE" dirty="0"/>
              <a:t> </a:t>
            </a:r>
            <a:r>
              <a:rPr lang="de-DE" dirty="0" err="1"/>
              <a:t>over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lazy</a:t>
            </a:r>
            <a:r>
              <a:rPr lang="de-DE" dirty="0"/>
              <a:t> </a:t>
            </a:r>
            <a:r>
              <a:rPr lang="de-DE" dirty="0" err="1"/>
              <a:t>dog</a:t>
            </a:r>
            <a:r>
              <a:rPr lang="de-DE" dirty="0"/>
              <a:t>. The quick </a:t>
            </a:r>
            <a:r>
              <a:rPr lang="de-DE" dirty="0" err="1"/>
              <a:t>brown</a:t>
            </a:r>
            <a:r>
              <a:rPr lang="de-DE" dirty="0"/>
              <a:t> </a:t>
            </a:r>
            <a:r>
              <a:rPr lang="de-DE" dirty="0" err="1"/>
              <a:t>fox</a:t>
            </a:r>
            <a:r>
              <a:rPr lang="de-DE" dirty="0"/>
              <a:t> </a:t>
            </a:r>
            <a:r>
              <a:rPr lang="de-DE" dirty="0" err="1"/>
              <a:t>jumps</a:t>
            </a:r>
            <a:r>
              <a:rPr lang="de-DE" dirty="0"/>
              <a:t> </a:t>
            </a:r>
            <a:r>
              <a:rPr lang="de-DE" dirty="0" err="1"/>
              <a:t>over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lazy</a:t>
            </a:r>
            <a:r>
              <a:rPr lang="de-DE" dirty="0"/>
              <a:t> </a:t>
            </a:r>
            <a:r>
              <a:rPr lang="de-DE" dirty="0" err="1"/>
              <a:t>dog</a:t>
            </a:r>
            <a:r>
              <a:rPr lang="de-DE" dirty="0"/>
              <a:t>. </a:t>
            </a:r>
          </a:p>
          <a:p>
            <a:endParaRPr lang="de-DE" dirty="0"/>
          </a:p>
          <a:p>
            <a:r>
              <a:rPr lang="de-DE" dirty="0"/>
              <a:t>The quick </a:t>
            </a:r>
            <a:r>
              <a:rPr lang="de-DE" dirty="0" err="1"/>
              <a:t>brown</a:t>
            </a:r>
            <a:r>
              <a:rPr lang="de-DE" dirty="0"/>
              <a:t> </a:t>
            </a:r>
            <a:r>
              <a:rPr lang="de-DE" dirty="0" err="1"/>
              <a:t>fox</a:t>
            </a:r>
            <a:r>
              <a:rPr lang="de-DE" dirty="0"/>
              <a:t> </a:t>
            </a:r>
            <a:r>
              <a:rPr lang="de-DE" dirty="0" err="1"/>
              <a:t>jumps</a:t>
            </a:r>
            <a:r>
              <a:rPr lang="de-DE" dirty="0"/>
              <a:t> </a:t>
            </a:r>
            <a:r>
              <a:rPr lang="de-DE" dirty="0" err="1"/>
              <a:t>over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lazy</a:t>
            </a:r>
            <a:r>
              <a:rPr lang="de-DE" dirty="0"/>
              <a:t> </a:t>
            </a:r>
            <a:r>
              <a:rPr lang="de-DE" dirty="0" err="1"/>
              <a:t>dog</a:t>
            </a:r>
            <a:r>
              <a:rPr lang="de-DE" dirty="0"/>
              <a:t>. The quick </a:t>
            </a:r>
            <a:r>
              <a:rPr lang="de-DE" dirty="0" err="1"/>
              <a:t>brown</a:t>
            </a:r>
            <a:r>
              <a:rPr lang="de-DE" dirty="0"/>
              <a:t> </a:t>
            </a:r>
            <a:r>
              <a:rPr lang="de-DE" dirty="0" err="1"/>
              <a:t>fox</a:t>
            </a:r>
            <a:r>
              <a:rPr lang="de-DE" dirty="0"/>
              <a:t> </a:t>
            </a:r>
            <a:r>
              <a:rPr lang="de-DE" dirty="0" err="1"/>
              <a:t>jumps</a:t>
            </a:r>
            <a:r>
              <a:rPr lang="de-DE" dirty="0"/>
              <a:t> </a:t>
            </a:r>
            <a:r>
              <a:rPr lang="de-DE" dirty="0" err="1"/>
              <a:t>over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lazy</a:t>
            </a:r>
            <a:r>
              <a:rPr lang="de-DE" dirty="0"/>
              <a:t> </a:t>
            </a:r>
            <a:r>
              <a:rPr lang="de-DE" dirty="0" err="1"/>
              <a:t>dog</a:t>
            </a:r>
            <a:r>
              <a:rPr lang="de-DE" dirty="0"/>
              <a:t>. The quick </a:t>
            </a:r>
            <a:r>
              <a:rPr lang="de-DE" dirty="0" err="1"/>
              <a:t>brown</a:t>
            </a:r>
            <a:r>
              <a:rPr lang="de-DE" dirty="0"/>
              <a:t> </a:t>
            </a:r>
            <a:r>
              <a:rPr lang="de-DE" dirty="0" err="1"/>
              <a:t>fox</a:t>
            </a:r>
            <a:r>
              <a:rPr lang="de-DE" dirty="0"/>
              <a:t> </a:t>
            </a:r>
            <a:r>
              <a:rPr lang="de-DE" dirty="0" err="1"/>
              <a:t>jumps</a:t>
            </a:r>
            <a:r>
              <a:rPr lang="de-DE" dirty="0"/>
              <a:t> </a:t>
            </a:r>
            <a:r>
              <a:rPr lang="de-DE" dirty="0" err="1"/>
              <a:t>over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lazy</a:t>
            </a:r>
            <a:r>
              <a:rPr lang="de-DE" dirty="0"/>
              <a:t> </a:t>
            </a:r>
            <a:r>
              <a:rPr lang="de-DE" dirty="0" err="1"/>
              <a:t>dog</a:t>
            </a:r>
            <a:r>
              <a:rPr lang="de-DE" dirty="0"/>
              <a:t>. The quick </a:t>
            </a:r>
            <a:r>
              <a:rPr lang="de-DE" dirty="0" err="1"/>
              <a:t>brown</a:t>
            </a:r>
            <a:r>
              <a:rPr lang="de-DE" dirty="0"/>
              <a:t> </a:t>
            </a:r>
            <a:r>
              <a:rPr lang="de-DE" dirty="0" err="1"/>
              <a:t>fox</a:t>
            </a:r>
            <a:r>
              <a:rPr lang="de-DE" dirty="0"/>
              <a:t> </a:t>
            </a:r>
            <a:r>
              <a:rPr lang="de-DE" dirty="0" err="1"/>
              <a:t>jumps</a:t>
            </a:r>
            <a:r>
              <a:rPr lang="de-DE" dirty="0"/>
              <a:t> </a:t>
            </a:r>
            <a:r>
              <a:rPr lang="de-DE" dirty="0" err="1"/>
              <a:t>over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lazy</a:t>
            </a:r>
            <a:r>
              <a:rPr lang="de-DE" dirty="0"/>
              <a:t> </a:t>
            </a:r>
            <a:r>
              <a:rPr lang="de-DE" dirty="0" err="1"/>
              <a:t>dog</a:t>
            </a:r>
            <a:r>
              <a:rPr lang="de-DE" dirty="0"/>
              <a:t>. The quick </a:t>
            </a:r>
            <a:r>
              <a:rPr lang="de-DE" dirty="0" err="1"/>
              <a:t>brown</a:t>
            </a:r>
            <a:r>
              <a:rPr lang="de-DE" dirty="0"/>
              <a:t> </a:t>
            </a:r>
            <a:r>
              <a:rPr lang="de-DE" dirty="0" err="1"/>
              <a:t>fox</a:t>
            </a:r>
            <a:r>
              <a:rPr lang="de-DE" dirty="0"/>
              <a:t> </a:t>
            </a:r>
            <a:r>
              <a:rPr lang="de-DE" dirty="0" err="1"/>
              <a:t>jumps</a:t>
            </a:r>
            <a:r>
              <a:rPr lang="de-DE" dirty="0"/>
              <a:t> </a:t>
            </a:r>
            <a:r>
              <a:rPr lang="de-DE" dirty="0" err="1"/>
              <a:t>over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lazy</a:t>
            </a:r>
            <a:r>
              <a:rPr lang="de-DE" dirty="0"/>
              <a:t> </a:t>
            </a:r>
            <a:r>
              <a:rPr lang="de-DE" dirty="0" err="1"/>
              <a:t>dog</a:t>
            </a:r>
            <a:r>
              <a:rPr lang="de-DE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34805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FF510D7F-326A-5D33-7655-1E27B9D5B3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Mathematische Ausdrücke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Inhaltsplatzhalter 4">
                <a:extLst>
                  <a:ext uri="{FF2B5EF4-FFF2-40B4-BE49-F238E27FC236}">
                    <a16:creationId xmlns:a16="http://schemas.microsoft.com/office/drawing/2014/main" id="{3A788C47-3032-C7C3-C330-42079379007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de-DE" dirty="0"/>
                  <a:t>Integrierte Beispielformel: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𝑏</m:t>
                        </m:r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±</m:t>
                        </m:r>
                        <m:rad>
                          <m:radPr>
                            <m:degHide m:val="on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  <m:sup>
                                <m: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i="1" smtClean="0">
                                <a:latin typeface="Cambria Math" panose="02040503050406030204" pitchFamily="18" charset="0"/>
                              </a:rPr>
                              <m:t>−4</m:t>
                            </m:r>
                            <m:r>
                              <a:rPr lang="en-US" i="1" smtClean="0">
                                <a:latin typeface="Cambria Math" panose="02040503050406030204" pitchFamily="18" charset="0"/>
                              </a:rPr>
                              <m:t>𝑎𝑐</m:t>
                            </m:r>
                          </m:e>
                        </m:rad>
                      </m:num>
                      <m:den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𝑎</m:t>
                        </m:r>
                      </m:den>
                    </m:f>
                  </m:oMath>
                </a14:m>
                <a:endParaRPr lang="de-DE" dirty="0"/>
              </a:p>
              <a:p>
                <a:endParaRPr lang="de-DE" dirty="0"/>
              </a:p>
              <a:p>
                <a:r>
                  <a:rPr lang="de-DE" dirty="0"/>
                  <a:t>Eigene Formel: </a:t>
                </a:r>
                <a14:m>
                  <m:oMath xmlns:m="http://schemas.openxmlformats.org/officeDocument/2006/math">
                    <a:fld id="{825F15A7-03F4-43D7-82C5-3E23DA2F108C}" type="mathplaceholder">
                      <a:rPr lang="de-DE" i="1" smtClean="0">
                        <a:latin typeface="Cambria Math" panose="02040503050406030204" pitchFamily="18" charset="0"/>
                      </a:rPr>
                      <a:t>Geben Sie hier eine Formel ein.</a:t>
                    </a:fld>
                  </m:oMath>
                </a14:m>
                <a:endParaRPr lang="de-DE" dirty="0"/>
              </a:p>
              <a:p>
                <a:endParaRPr lang="de-DE" dirty="0"/>
              </a:p>
              <a:p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de-DE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de-DE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+1</m:t>
                            </m:r>
                          </m:den>
                        </m:f>
                      </m:e>
                    </m:rad>
                  </m:oMath>
                </a14:m>
                <a:endParaRPr lang="de-DE" dirty="0"/>
              </a:p>
            </p:txBody>
          </p:sp>
        </mc:Choice>
        <mc:Fallback xmlns="">
          <p:sp>
            <p:nvSpPr>
              <p:cNvPr id="5" name="Inhaltsplatzhalter 4">
                <a:extLst>
                  <a:ext uri="{FF2B5EF4-FFF2-40B4-BE49-F238E27FC236}">
                    <a16:creationId xmlns:a16="http://schemas.microsoft.com/office/drawing/2014/main" id="{3A788C47-3032-C7C3-C330-42079379007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607871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477</Words>
  <Application>Microsoft Office PowerPoint</Application>
  <PresentationFormat>Breitbild</PresentationFormat>
  <Paragraphs>55</Paragraphs>
  <Slides>10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Cambria Math</vt:lpstr>
      <vt:lpstr>Office</vt:lpstr>
      <vt:lpstr>Beispiel Texteingabe</vt:lpstr>
      <vt:lpstr>Agenda</vt:lpstr>
      <vt:lpstr>Gliederung</vt:lpstr>
      <vt:lpstr>Nummerierte Absätze</vt:lpstr>
      <vt:lpstr>Geschäftsfelder</vt:lpstr>
      <vt:lpstr>PowerPoint-Präsentation</vt:lpstr>
      <vt:lpstr>PowerPoint-Präsentation</vt:lpstr>
      <vt:lpstr>Automatisches Anpassen</vt:lpstr>
      <vt:lpstr>Mathematische Ausdrücke</vt:lpstr>
      <vt:lpstr>Textfeld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2022-10-19T11:57:21Z</dcterms:created>
  <dcterms:modified xsi:type="dcterms:W3CDTF">2022-10-19T11:57:29Z</dcterms:modified>
</cp:coreProperties>
</file>