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8FD0D-A99A-4EF4-A5E6-45CE39F9DE3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FA373-DE1B-4547-A4B9-452626B015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203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9D0F19-68E6-74F8-D3D1-26055EC76D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1726992"/>
            <a:ext cx="7570839" cy="2387600"/>
          </a:xfrm>
        </p:spPr>
        <p:txBody>
          <a:bodyPr anchor="b"/>
          <a:lstStyle>
            <a:lvl1pPr algn="l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FBF9434-71D4-290C-BDD1-6AE8E995F1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380065"/>
            <a:ext cx="7570840" cy="124869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13794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3F12A3-4394-BD2B-3BBC-14D531934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1C655C6-116F-2A92-D555-F816F0B1FE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A7CD528-932E-F885-4FC2-E3B0A6DF22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D51660B-CDEB-7551-E78C-08FC4B5119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48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460C43E-F648-C247-0053-FF93FCF8C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1FF6157-6955-C155-3795-53C213C66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9B6A303-03CF-19E7-DA15-F602E8913B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5E04E94-647C-BE79-687C-C20CC841F0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055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30829-0CEB-2655-7A3D-6AA2C2C0C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FD1D91-0931-C57E-E0BC-9D70055F1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280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C4B128-C368-A894-C29A-1CEFAEF9D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63FCAA-7C03-507B-90CF-C1938B030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5416" y="2096655"/>
            <a:ext cx="8758383" cy="4080308"/>
          </a:xfrm>
        </p:spPr>
        <p:txBody>
          <a:bodyPr/>
          <a:lstStyle>
            <a:lvl1pPr marL="360000" indent="-360000">
              <a:spcBef>
                <a:spcPts val="2400"/>
              </a:spcBef>
              <a:spcAft>
                <a:spcPts val="600"/>
              </a:spcAft>
              <a:defRPr/>
            </a:lvl1pPr>
            <a:lvl2pPr indent="-288000">
              <a:defRPr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3A3707-3954-9863-9C12-5EA58543D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5491" y="6356350"/>
            <a:ext cx="7977909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Fußzeile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8C8FC3-286A-960B-7355-18F81E79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491" y="136525"/>
            <a:ext cx="1304636" cy="365125"/>
          </a:xfrm>
        </p:spPr>
        <p:txBody>
          <a:bodyPr/>
          <a:lstStyle>
            <a:lvl1pPr algn="l">
              <a:defRPr sz="1400"/>
            </a:lvl1pPr>
          </a:lstStyle>
          <a:p>
            <a:fld id="{648BD8E2-A927-4127-A5A6-CF6798B21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750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776919-1BC2-B80A-7153-2671C576F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F1B05D-84B0-E84E-2E71-5BA245208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DAB749-A9B6-F061-906A-7FD9D1CEE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DFF02D6-97E7-89F8-1472-BB45CA5B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9BDC139-108F-259A-64AC-839DC4BCA34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500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B406A1-F507-44C3-7B20-FB301A8B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A7DE7D-3517-B263-2375-EBF1EBFED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982334E-DEAA-45FF-A390-0954EA19B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666FD45-D70C-9C37-17D7-E4B12EABF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0C8BDB1-D9FA-E9DD-5461-FA3183BB7A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9AC7F97-D9CD-A48B-AF5B-0CF02493E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8082698-706F-843F-FD2A-D2ED84AA176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9885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4635AE-3F79-4722-3B22-C0DFD9B23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DB8E11-BD9E-B59B-153E-2DE5BAEFF7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7034AD-65DB-6DD8-9D35-2EEA8C2922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03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35CF5D-0192-F42A-014A-E35BD8C82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216223-00CE-51BE-5EE5-0085523F1D1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8567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6F3EBF-4815-A512-1775-C72DEAC84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4F3F9A-6B6B-DF7E-5DF8-9111A86A4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83615D-56C2-11C5-76C8-98AB92D45D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B7496AD-DBEA-4AF3-A28E-558DB69EDA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EF544BE-D645-F868-ADE0-C8DF10894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76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A36E76-9129-61C9-4EC9-6176D45E4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6D60182-D492-EAFA-CA6B-E36D0456C3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DFE4DC-7C57-D857-3CBC-26F0BDE091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48E32E3-22C0-9F29-A5A3-1C1EB84570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37F4CA9-7BA8-004D-712C-741E664D1E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52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BA520C1-AD6F-8709-B044-DF0A8A7BE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5418" y="522138"/>
            <a:ext cx="8758382" cy="1020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9A228A-BA49-BBA9-F069-BD61065AD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95416" y="2050473"/>
            <a:ext cx="8758383" cy="4126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0D62A4-66DF-7AD5-37A4-D6504CE8E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5491" y="6356350"/>
            <a:ext cx="797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Fußzeile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253D27-6127-8AC7-BB8A-D7F888C56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5882" y="136525"/>
            <a:ext cx="13046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BD8E2-A927-4127-A5A6-CF6798B2167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1866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ct val="90000"/>
        </a:lnSpc>
        <a:spcBef>
          <a:spcPts val="1000"/>
        </a:spcBef>
        <a:buClr>
          <a:schemeClr val="accent5">
            <a:lumMod val="40000"/>
            <a:lumOff val="60000"/>
          </a:schemeClr>
        </a:buClr>
        <a:buSzPct val="70000"/>
        <a:buFont typeface="Wingdings 3" panose="05040102010807070707" pitchFamily="18" charset="2"/>
        <a:buChar char="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4">
            <a:lumMod val="20000"/>
            <a:lumOff val="80000"/>
          </a:schemeClr>
        </a:buClr>
        <a:buSzPct val="50000"/>
        <a:buFont typeface="Wingdings 3" panose="05040102010807070707" pitchFamily="18" charset="2"/>
        <a:buChar char="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FEB77-1905-3005-1024-D9ACCAF5A1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Mustertitel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1CBA172-BDDC-9D68-CFF4-4515555B03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627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F0EC59-01E1-22EB-4248-61AEBF78F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Alles aus einer Hand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C543AA-A4F4-DFC4-BA47-22546254A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Kostenlose Erstberatung</a:t>
            </a:r>
          </a:p>
          <a:p>
            <a:r>
              <a:rPr lang="de-DE" dirty="0"/>
              <a:t>Sorgfältige Planung, auch in 3D</a:t>
            </a:r>
          </a:p>
          <a:p>
            <a:r>
              <a:rPr lang="de-DE" dirty="0"/>
              <a:t>Erstellung eines detaillierten Kostenvoranschlags</a:t>
            </a:r>
          </a:p>
          <a:p>
            <a:r>
              <a:rPr lang="de-DE"/>
              <a:t>Fachgerechte Ausführung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1278AE-7362-434F-4A85-322FE20C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66F9C40-8ADF-2C9F-AAFC-0C675724C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770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D37719-848B-A62B-48F1-64340E2FC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50B26C-B9C0-D5A5-A58C-1FBAC8BD8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  <a:p>
            <a:pPr lvl="1"/>
            <a:r>
              <a:rPr lang="de-DE" dirty="0"/>
              <a:t>Nunc viverra imperdiet enim. Fusce est. Vivamus a </a:t>
            </a:r>
            <a:r>
              <a:rPr lang="de-DE" dirty="0" err="1"/>
              <a:t>tellus</a:t>
            </a:r>
            <a:r>
              <a:rPr lang="de-DE" dirty="0"/>
              <a:t> </a:t>
            </a:r>
            <a:r>
              <a:rPr lang="de-DE" dirty="0" err="1"/>
              <a:t>aaa</a:t>
            </a:r>
            <a:r>
              <a:rPr lang="de-DE" dirty="0"/>
              <a:t> </a:t>
            </a:r>
            <a:r>
              <a:rPr lang="de-DE" dirty="0" err="1"/>
              <a:t>bbb</a:t>
            </a:r>
            <a:r>
              <a:rPr lang="de-DE" dirty="0"/>
              <a:t> </a:t>
            </a:r>
            <a:r>
              <a:rPr lang="de-DE" dirty="0" err="1"/>
              <a:t>dfgfhg</a:t>
            </a:r>
            <a:r>
              <a:rPr lang="de-DE" dirty="0"/>
              <a:t>.</a:t>
            </a:r>
          </a:p>
          <a:p>
            <a:pPr lvl="1"/>
            <a:r>
              <a:rPr lang="de-DE" dirty="0" err="1"/>
              <a:t>Nunc</a:t>
            </a:r>
            <a:r>
              <a:rPr lang="de-DE" dirty="0"/>
              <a:t> </a:t>
            </a:r>
            <a:r>
              <a:rPr lang="de-DE" dirty="0" err="1"/>
              <a:t>viverra</a:t>
            </a:r>
            <a:r>
              <a:rPr lang="de-DE" dirty="0"/>
              <a:t> </a:t>
            </a:r>
            <a:r>
              <a:rPr lang="de-DE" dirty="0" err="1"/>
              <a:t>imperdiet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est. </a:t>
            </a:r>
            <a:r>
              <a:rPr lang="de-DE" dirty="0" err="1"/>
              <a:t>Vivamus</a:t>
            </a:r>
            <a:r>
              <a:rPr lang="de-DE" dirty="0"/>
              <a:t> a </a:t>
            </a:r>
            <a:r>
              <a:rPr lang="de-DE" dirty="0" err="1"/>
              <a:t>tellus</a:t>
            </a:r>
            <a:r>
              <a:rPr lang="de-DE" dirty="0"/>
              <a:t> </a:t>
            </a:r>
            <a:r>
              <a:rPr lang="de-DE" dirty="0" err="1"/>
              <a:t>aaa</a:t>
            </a:r>
            <a:r>
              <a:rPr lang="de-DE" dirty="0"/>
              <a:t> </a:t>
            </a:r>
            <a:r>
              <a:rPr lang="de-DE" dirty="0" err="1"/>
              <a:t>bbb</a:t>
            </a:r>
            <a:r>
              <a:rPr lang="de-DE" dirty="0"/>
              <a:t> </a:t>
            </a:r>
            <a:r>
              <a:rPr lang="de-DE" dirty="0" err="1"/>
              <a:t>dfgfhg</a:t>
            </a:r>
            <a:r>
              <a:rPr lang="de-DE" dirty="0"/>
              <a:t>.</a:t>
            </a:r>
          </a:p>
          <a:p>
            <a:pPr marL="457200" lvl="1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038EDA-AAB5-33A5-9AD8-B706EB62F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Fußzeile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E857C4-2F12-B647-A711-C7F336CA6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BD8E2-A927-4127-A5A6-CF6798B21679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598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lau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Breitbild</PresentationFormat>
  <Paragraphs>13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Cambria</vt:lpstr>
      <vt:lpstr>Wingdings 3</vt:lpstr>
      <vt:lpstr>Office</vt:lpstr>
      <vt:lpstr>Mustertitel</vt:lpstr>
      <vt:lpstr>Alles aus einer Hand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2022-10-19T11:57:03Z</dcterms:created>
  <dcterms:modified xsi:type="dcterms:W3CDTF">2022-10-19T11:57:08Z</dcterms:modified>
</cp:coreProperties>
</file>