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9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4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Verkauf von Süßwaren</a:t>
            </a:r>
            <a:r>
              <a:rPr lang="de-DE" baseline="0" dirty="0"/>
              <a:t> im 1. Quartal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60</c:v>
                </c:pt>
                <c:pt idx="2">
                  <c:v>120</c:v>
                </c:pt>
                <c:pt idx="3">
                  <c:v>110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B-4BA2-803B-96DF7893C0C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50</c:v>
                </c:pt>
                <c:pt idx="2">
                  <c:v>130</c:v>
                </c:pt>
                <c:pt idx="3">
                  <c:v>140</c:v>
                </c:pt>
                <c:pt idx="4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B-4BA2-803B-96DF7893C0C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35</c:v>
                </c:pt>
                <c:pt idx="2">
                  <c:v>128</c:v>
                </c:pt>
                <c:pt idx="3">
                  <c:v>100</c:v>
                </c:pt>
                <c:pt idx="4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B-4BA2-803B-96DF7893C0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8554592"/>
        <c:axId val="538555008"/>
      </c:barChart>
      <c:catAx>
        <c:axId val="53855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5008"/>
        <c:crosses val="autoZero"/>
        <c:auto val="1"/>
        <c:lblAlgn val="ctr"/>
        <c:lblOffset val="100"/>
        <c:noMultiLvlLbl val="0"/>
      </c:catAx>
      <c:valAx>
        <c:axId val="53855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Verkauf von Süßwaren</a:t>
            </a:r>
            <a:r>
              <a:rPr lang="de-DE" baseline="0" dirty="0"/>
              <a:t> im 1. Quartal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0601782535840439"/>
          <c:y val="0.14988651838402176"/>
          <c:w val="0.63533837287423089"/>
          <c:h val="0.81998829063800927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explosion val="11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A0F-4E62-B97C-5445DA99B1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C7D-4599-A36B-BF4EDB5CC0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C7D-4599-A36B-BF4EDB5CC0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C7D-4599-A36B-BF4EDB5CC0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C7D-4599-A36B-BF4EDB5CC069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60</c:v>
                </c:pt>
                <c:pt idx="2">
                  <c:v>120</c:v>
                </c:pt>
                <c:pt idx="3">
                  <c:v>110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B-4BA2-803B-96DF7893C0C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C7D-4599-A36B-BF4EDB5CC0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C7D-4599-A36B-BF4EDB5CC0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C7D-4599-A36B-BF4EDB5CC0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C7D-4599-A36B-BF4EDB5CC0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C7D-4599-A36B-BF4EDB5CC069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50</c:v>
                </c:pt>
                <c:pt idx="2">
                  <c:v>130</c:v>
                </c:pt>
                <c:pt idx="3">
                  <c:v>140</c:v>
                </c:pt>
                <c:pt idx="4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B-4BA2-803B-96DF7893C0C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C7D-4599-A36B-BF4EDB5CC0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C7D-4599-A36B-BF4EDB5CC0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C7D-4599-A36B-BF4EDB5CC06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C7D-4599-A36B-BF4EDB5CC06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EC7D-4599-A36B-BF4EDB5CC069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Pralinen</c:v>
                </c:pt>
                <c:pt idx="2">
                  <c:v>Bonbons</c:v>
                </c:pt>
                <c:pt idx="3">
                  <c:v>Fruchtgummi</c:v>
                </c:pt>
                <c:pt idx="4">
                  <c:v>Schokoriegel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35</c:v>
                </c:pt>
                <c:pt idx="2">
                  <c:v>128</c:v>
                </c:pt>
                <c:pt idx="3">
                  <c:v>100</c:v>
                </c:pt>
                <c:pt idx="4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B-4BA2-803B-96DF7893C0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800" dirty="0"/>
              <a:t>Verkauf von Süßwaren</a:t>
            </a:r>
            <a:r>
              <a:rPr lang="de-DE" sz="1800" baseline="0" dirty="0"/>
              <a:t> im 1. Quartal</a:t>
            </a:r>
            <a:endParaRPr lang="de-DE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51B-4BA2-803B-96DF7893C0C0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Pralinen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51B-4BA2-803B-96DF7893C0C0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Bonbons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120</c:v>
                </c:pt>
                <c:pt idx="1">
                  <c:v>130</c:v>
                </c:pt>
                <c:pt idx="2">
                  <c:v>128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51B-4BA2-803B-96DF7893C0C0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Fruchtgummi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Tabelle1!$B$5:$D$5</c:f>
              <c:numCache>
                <c:formatCode>General</c:formatCode>
                <c:ptCount val="3"/>
                <c:pt idx="0">
                  <c:v>110</c:v>
                </c:pt>
                <c:pt idx="1">
                  <c:v>140</c:v>
                </c:pt>
                <c:pt idx="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1B1-4B31-86FA-751F67F211A4}"/>
            </c:ext>
          </c:extLst>
        </c:ser>
        <c:ser>
          <c:idx val="4"/>
          <c:order val="4"/>
          <c:tx>
            <c:strRef>
              <c:f>Tabelle1!$A$6</c:f>
              <c:strCache>
                <c:ptCount val="1"/>
                <c:pt idx="0">
                  <c:v>Schokoriegel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Tabelle1!$B$6:$D$6</c:f>
              <c:numCache>
                <c:formatCode>General</c:formatCode>
                <c:ptCount val="3"/>
                <c:pt idx="0">
                  <c:v>80</c:v>
                </c:pt>
                <c:pt idx="1">
                  <c:v>90</c:v>
                </c:pt>
                <c:pt idx="2">
                  <c:v>125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1B1-4B31-86FA-751F67F21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8554592"/>
        <c:axId val="538555008"/>
      </c:lineChart>
      <c:catAx>
        <c:axId val="53855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5008"/>
        <c:crosses val="autoZero"/>
        <c:auto val="1"/>
        <c:lblAlgn val="ctr"/>
        <c:lblOffset val="100"/>
        <c:noMultiLvlLbl val="0"/>
      </c:catAx>
      <c:valAx>
        <c:axId val="53855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/>
              <a:t>Schokolade im Aufwärtstrend</a:t>
            </a:r>
          </a:p>
        </c:rich>
      </c:tx>
      <c:layout>
        <c:manualLayout>
          <c:xMode val="edge"/>
          <c:yMode val="edge"/>
          <c:x val="0.54576915483616439"/>
          <c:y val="0.3962873793423376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0242027937573159"/>
          <c:y val="3.3906052279903655E-2"/>
          <c:w val="0.67463998547820314"/>
          <c:h val="0.88479775143590367"/>
        </c:manualLayout>
      </c:layout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51B-4BA2-803B-96DF7893C0C0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Pralinen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x"/>
            <c:size val="10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Tabelle1!$B$3:$D$3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35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151B-4BA2-803B-96DF7893C0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8554592"/>
        <c:axId val="538555008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Tabelle1!$A$4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Tabelle1!$B$4:$D$4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151B-4BA2-803B-96DF7893C0C0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Fruchtgummi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110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31B1-4B31-86FA-751F67F211A4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Schokoriegel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80</c:v>
                      </c:pt>
                      <c:pt idx="1">
                        <c:v>90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1B1-4B31-86FA-751F67F211A4}"/>
                  </c:ext>
                </c:extLst>
              </c15:ser>
            </c15:filteredLineSeries>
          </c:ext>
        </c:extLst>
      </c:lineChart>
      <c:catAx>
        <c:axId val="53855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5008"/>
        <c:crosses val="autoZero"/>
        <c:auto val="1"/>
        <c:lblAlgn val="ctr"/>
        <c:lblOffset val="100"/>
        <c:noMultiLvlLbl val="0"/>
      </c:catAx>
      <c:valAx>
        <c:axId val="53855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dirty="0"/>
                  <a:t>In Kg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38554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Häufige Beschwerden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Tabelle1!$A$2:$A$4</c:f>
              <c:strCache>
                <c:ptCount val="3"/>
                <c:pt idx="0">
                  <c:v>Knie</c:v>
                </c:pt>
                <c:pt idx="1">
                  <c:v>Hüfte</c:v>
                </c:pt>
                <c:pt idx="2">
                  <c:v>Schulter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33</c:v>
                </c:pt>
                <c:pt idx="1">
                  <c:v>42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67-4A37-BFA1-2BFA505E4C9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Tabelle1!$A$2:$A$4</c:f>
              <c:strCache>
                <c:ptCount val="3"/>
                <c:pt idx="0">
                  <c:v>Knie</c:v>
                </c:pt>
                <c:pt idx="1">
                  <c:v>Hüfte</c:v>
                </c:pt>
                <c:pt idx="2">
                  <c:v>Schulter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28</c:v>
                </c:pt>
                <c:pt idx="1">
                  <c:v>56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67-4A37-BFA1-2BFA505E4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542667552"/>
        <c:axId val="542670048"/>
        <c:axId val="0"/>
      </c:bar3DChart>
      <c:catAx>
        <c:axId val="54266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42670048"/>
        <c:crosses val="autoZero"/>
        <c:auto val="1"/>
        <c:lblAlgn val="ctr"/>
        <c:lblOffset val="100"/>
        <c:noMultiLvlLbl val="0"/>
      </c:catAx>
      <c:valAx>
        <c:axId val="542670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42667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Tabelle1!$A$2:$A$17</cx:f>
        <cx:nf>Tabelle1!$A$1</cx:nf>
        <cx:lvl ptCount="16" name="Bundesland">
          <cx:pt idx="0"> Hamburg</cx:pt>
          <cx:pt idx="1"> Bremen</cx:pt>
          <cx:pt idx="2"> Bayern</cx:pt>
          <cx:pt idx="3"> Baden-Württemberg</cx:pt>
          <cx:pt idx="4"> Hessen</cx:pt>
          <cx:pt idx="5"> Berlin</cx:pt>
          <cx:pt idx="6"> Nordrhein-Westfalen</cx:pt>
          <cx:pt idx="7"> Rheinland-Pfalz</cx:pt>
          <cx:pt idx="8"> Niedersachsen</cx:pt>
          <cx:pt idx="9"> Saarland</cx:pt>
          <cx:pt idx="10"> Schleswig-Holstein</cx:pt>
          <cx:pt idx="11"> Sachsen</cx:pt>
          <cx:pt idx="12"> Brandenburg</cx:pt>
          <cx:pt idx="13"> Thüringen</cx:pt>
          <cx:pt idx="14"> Sachsen-Anhalt</cx:pt>
          <cx:pt idx="15"> Mecklenburg-Vorpommern</cx:pt>
        </cx:lvl>
      </cx:strDim>
      <cx:numDim type="colorVal">
        <cx:f>Tabelle1!$B$2:$B$17</cx:f>
        <cx:lvl ptCount="16" formatCode="#.##0">
          <cx:pt idx="0">68483</cx:pt>
          <cx:pt idx="1">50673</cx:pt>
          <cx:pt idx="2">50289</cx:pt>
          <cx:pt idx="3">48247</cx:pt>
          <cx:pt idx="4">48164</cx:pt>
          <cx:pt idx="5">44472</cx:pt>
          <cx:pt idx="6">40951</cx:pt>
          <cx:pt idx="7">39555</cx:pt>
          <cx:pt idx="8">39401</cx:pt>
          <cx:pt idx="9">36242</cx:pt>
          <cx:pt idx="10">35854</cx:pt>
          <cx:pt idx="11">33254</cx:pt>
          <cx:pt idx="12">31062</cx:pt>
          <cx:pt idx="13">30988</cx:pt>
          <cx:pt idx="14">30890</cx:pt>
          <cx:pt idx="15">30704</cx:pt>
        </cx:lvl>
      </cx:numDim>
    </cx:data>
  </cx:chartData>
  <cx:chart>
    <cx:title pos="t" align="ctr" overlay="0">
      <cx:tx>
        <cx:txData>
          <cx:v>Deutsche Bundesländer: BIP pro Kopf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de-DE" sz="1862" b="0" i="0" u="none" strike="noStrike" baseline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rPr>
            <a:t>Deutsche Bundesländer: BIP pro Kopf</a:t>
          </a:r>
        </a:p>
      </cx:txPr>
    </cx:title>
    <cx:plotArea>
      <cx:plotAreaRegion>
        <cx:series layoutId="regionMap" uniqueId="{3D1B4ECD-CEC5-49E5-8605-2DCF19144229}">
          <cx:tx>
            <cx:txData>
              <cx:f>Tabelle1!$B$1</cx:f>
              <cx:v>BIP pro Kopf</cx:v>
            </cx:txData>
          </cx:tx>
          <cx:dataId val="0"/>
          <cx:layoutPr>
            <cx:geography cultureLanguage="de-DE" cultureRegion="DE" attribution="Unterstützt von Bing">
              <cx:geoCache provider="{E9337A44-BEBE-4D9F-B70C-5C5E7DAFC167}">
                <cx:binary>1HvZcty4tuWvVPi54SJGkidO3YgGyZwla/D8wpBlmSAxcADnr7kf0k/dP9ZbHuraKlW5Kq4jup0R
llNiggSw9rD22sh/387/ujV3N90vszXO/+t2/u2J6vvmX7/+6m/Vnb3xT21529W+/tA/va3tr/WH
D+Xt3a/vu5updMWvJMDs11t10/V385P/+DfcrbirT/XtTV/W7nK465arOz+Y3v/FtUcv/XJbD66/
H17AnX57kt4NPczI3Lj3T365c33ZL8+X5u63J9987skvvz682x+e/IuByfXDexjL8dMgppgwGj/5
xdSu+Px3HDylUUCCKA6/POz8xsKAvzmLj3O4ef++u/P+l8//Pxj8zbQfXCt9nXxafVLfTzPNPq7r
12939z/+/eAPsNIHf/kKgIfb8r1LMG1burT0fVfe9vi3J//7P3c39t3QFV925NP2f/Oxf7r99Cln
LKIBJcHHF32IQkCoCELCvzzzEwp/YyKPI/D7wG9m/duT3e7JX9rb/6eAyO7O3rkve/ND8MBBxMMA
f4IjwN/gET0N4SJc5vHn15dHf4Ll+9N5HJUv4x6CIn9OUO46U/5IUMhTDkE2JCx81EnoUwZeggGV
T5cBs0/h8TMo353On4DyedwDUCSEop8wdMmb93cOvfo//6vr+zv77u5HRjEWQRQLaEwj8rtbfJVL
4qcBC0PMcfQnXvOPpvYnYD1yj4fAvfpJgVvuuh/oTQBWzESEsYge9Sb8lOE4wCT47GwPvenme9P5
M4A+jXsIypufEpQd0JofmneCpyKgOKCCfZNwwHUohlf4mR4E5NvY9v15PI7Gl3EP0Nj9nLHtvO7e
d+quhPh25/sPN+aHQgMOEcYiDvh/pZevglv4lAtIPgR/CX3iW4T+4dweh+vRmzzA7vznDG9X97jd
1zToAoBbv2zef5/KsfhpjGlIGZQ2n17feFb4lLEYQPtC9AJwvK9Zwz+Y1+OY/eEGD/C6uvgpI995
eff+rvM3t+rHBkDyNBScBkH42csg0H3lZfFTLHgckvALXA+y0t+e1eNYPRj+AKnz/U+J1PXNTfdH
seCbtf3DahVcikaMATN41KXE05hTQjj+cjX61qX+zoQex+e/Rn4z/d+eXJ9+TmhAxrnzU1mgXW18
DxHwy0799+MeZ09xyCMCIP1eDn3jSdG9qBOwz34WgOLwddy7/kdT+xO4HrnHQ+B+Tr3h+ofHPdDf
OKGMk/BTkgK57Su0MH1KWcREHD6E6fsT+RNsvgx8CMj5T+lJsgPqcOd+sCpHgHbHHBPxmdT9ARTO
CROg3P3uYV+70N+c0+P4fDP4AUby59SDnitQHUAq/6GsPHgaBzSMKf3Cu7/1G3ArkIsIecAT/t5U
Hkfm67EPgHn+U0cz9D+dujH9lzzwA1IQ+A+mmMXki076EBzQFgSOwi9E4cujPwl2n4Ps35jW40A9
HP8ArDRD189/ymB3dneroba9D3boZd01tbU/VBri9CkIDQxCG/uUjIDAfZ2MCFTCGEcA3KNx759P
73H8/uw+D3A8e/n/AsQ/7y/93mZLb/qb7GN/7qsW019f/bgR0Dd8MPQzM/vkkd+Izl88Zv/+tycx
lK6/N/3u7/ANoXukYfdl0N2N7397gvl9tovCOIyjKIoxCBgTyCjQG3waCRA3YhECk2SY35fIru56
BZdgjAAPjiIMhJ9HHLqHvh7uL7HwKYEWCTg3pxzDeP57V/SiNktRu9+34vPvv7jBXtSl6/1vTwg8
vfn0sftZ3jdiCIiV97W6AFbLKcyhub25gnQCn8b/Yw1z29B+LZOB9Zs4N0RtRhEyiZphTP0axVFC
K5+aYWnO1nhYt5WJmFy1cxcFDvbU0k1bEV9uYiPOaJuXO4YrdcIItzKIG5J9/DUsc70duum9Xgv/
bG1Zk/aT6DO0UigOf9/8RxZEoZB9uKAwiEkEehIXgrL7618tKJy8rlChysQ14Q1aWX6M73/wJk6j
eHgdkXqU6xLq40KQT+M+H095UU+nfNWBHMNqzCJT7so+PlW+GJ8Hdb08y1t/6pUzcjE52zaYl2m/
jmFCahWdaNFFJ8GC6NTe2mbXKlFvsCimM1vWbZITu1WjW0Gt+Ktlhn9cJpSClAaEMCwYRIxvl1mD
sbCxq+skbiZ+bJsWddlc2/edH6ttWfZjYphOusKjY2kp2/J2aRIcF/TFkIfds340J+rsfNbPaoeb
eDkvWaCui8GeKr4+ixqCd4NF80UV2i4VjTC5VLOze5OvsJl5Hidt2+2HKEdpUAbqXcO3ju0FyYtn
o+Vop+ucH+Ol47Ktg7tmLPCbvhJDSpvR7aa5SLlw7tyfV6GgyTjFtZAGVbshpHM2kn48euOOzdTp
XaAcT9nAxHHO41JyUxSv/SjExvgKbz7+OrvFyCY3/FyVLjpGk2XSrENCaIP2mopXQxk0RJI+p3tw
x3O0lGuCeoOSfGH6xPX4+UeJ/favgSIQ0x/YIyWCcUpjEoLKSR8A1TPf+EZUdTLT3m46GuiTaQw8
vhzNLkK7YDBhIW1FzjoRmgxX1XoMEOulLiu6U8t8Y5cglGC39Xm7DMUmGpfgKshbejZ6cYYq5GV0
bwMlQnFSmLrcOzKU2RK1tYxKj4+hpusmNJFJv7M0IHsPlwZ2zQj0OzijgjxwtWZqpnVEvkpMQLsd
o0XTylnY86kM861qMT+GcxduZxbaXEb5EqWFtbPEiooD8n2TNE2+JoyVbZzVcZ3OBJxFROS1XVR+
HkycnmbizSlGC+gUf+U++JGphwRHAtIxpyKi96h9FSXGoDZtu6AqaWKbonYW+5FV5uVU11S6KTo2
/RJLKGFKGS1NceRzkTRW6eSvp3F/zODhDgKJ5sDkGDA6Hj6Ivn6e5n4IKp1MXRtvezNGki2mP+KJ
vaj6wp3ymNiTun+3BK7dete8UmUTAuThdcwvFRrjQx2x+PDx3cxV/uldIcIhxaOI5IiG7oS7sk1H
AfgMflq3Fs7FfG8pj+0oEwISChcx1A33S/1qR70T4UIarJMBNUvWz3o89vTKmxIfPv4y3Dv1x3dr
XXc7OBC07Mp7G/mvH+sKMWOpYi/bsow2H3OF6YoMTd3RsSaSzuvvxNHHDAE8HvIeDkEGiPkDQ2iG
nkaLpjYJR5o6VHhpOdbpWM06K0YcpKao3tsOx3ubI7YV7EOA9HdyFr6PAd8mYQrsgNwHcrABaMN/
u3fzGgzC0NYmc5PzzdoWtzzSOCVOcAlxPjjFBWmlL4mSeVtehKodvwMf/mOYgmIb5EXgKBCl2B8c
YintMOvOJNoYflS4pynypj4rKyOxCfJjVPt3oqJ6u8SoOJa+lSOdLlnrqJzL5np2aj4TPE9IW4zH
YKr1Im086LO/9phHtgr0UQpnEUIB1EeE92b4lZk56klEmtkkCg1g4YiGZx0m64H4exsZ2lMbjnHK
+oGdlL3uaqwOfz2DjzvxLVhgJ/BoDj15oGgPA3qIsHYtIXWydjvMivJ6Vk2iWPBSG92+EZUjiW+n
VtaDf7EIRTKxILLnfJAosvgUeu02Olprmbs4OPWRB5+nRGVBPtdZDFFWrpx7WfXiKvBdmEH3jO0J
9/2G841o4vp1OIpB5kszZx8Tuh2XMEW6fkU0W2UgVnZOuhDJcvY6+xiGZ9H7419vA/mjzYZAPuAM
G4a2akTwg9Clo6Co+3ypk6g6qDZcCdC9KThXPgzOadifxYsa93wwh2H0PltE8Bx3jr7AeDmupjOH
cMS1JLYYN5AEirOgpwddzuG+702QlKWKv5OIgTE/8DFQbEE6h4jP4pA9nO+6BEzNkB4/Eaa+Dcqt
mEhx6mg7wBri11Mvkhi28dx044e/3izQs/74bHhkEEGcZ/SezX9ttMLmrKrYUCdTOcRbWk2olCtF
ReLpYJ/DlMGZAj19z6cfWTIG4iFiOIyAgRA/gKjP8QxlQXH/WEQTf+OGKtoUTRmmc1wOshZdcOqc
bVO2xJkZ6JIWTFTH0gQy6lSbUOvtQfNyTWdPd/f1yLU/jqbrvpON71Wjh/tzf7yIQTUB2ZjxB7mj
d77o5wb2R0H9/G5qKlmoTrZkEC8qquym5upKz9ZfVqgfkokGPunQuB3Gtlpk0NU8IZb3G1Ou7xrR
6rN56OyzQXskfZ7318E6r3JW5jv7+wiqcGaKgbIs4NjaH0JRi6NCuFxY2KfAbIpyrKQozZnvW552
xKrdaqboe5zrD4xBBMD2Y+BcEK4JvP3WlIawWqsVtlDqFkOwxm+GdugPmsyXsSrSMgrDxIY1liKP
ksgUOmWlPeRR0EgahYt0kbnog+p68cW7WPse0otKV5u/prroZd+i7ZCXSVfpTupcBRJx/h0/FGD0
D+EWBMOpWCCNnEH0CB+4QwXw9HGnIlkx4I1LxC67WTfbqESbYa0g30cqT3KltoaW5GxEOl0Yqq7G
DZsLnxZrS9KeZQG1LmN8NalAXss1j4tsbFSUtkt+UoqLRGG7bqA7ftH0tEq4iNp0ika3wUV3ua5Q
xvIx3tAax2fAq/cjdmbjGbrjTTo6XGZIIJastT7quL9yhEdXnkWwjSSSXcTH1O3rCh00Lvne52qQ
/UL6jJi8T9bxZYds1rq1Pw6cGCkCr7aQOCRF1bnNS3/Ew+tR5DDjmpGsHOMonZqVJi2t5MT6VRrV
SB9PL1zHiKSNuvMN3dR+wtIB506DImyzHg0fxASsJKzcM2Ml8/GSxTE6Tg06ufZFlHt/fQmlXJPV
U+My8Po+mbwRaVTgNJhXu6fELTKCyjw18U0RzKUEuiHSMRD8EOR6p9hE09ohLf0kXpPSoMz3YH1V
mFlcub2Bx3a6mI9sxRczYs21S8zZRGl1GeZVmBSU+hQR/4oGY5EMi/CZ7tBGzXYz1OVFXYUkKXFd
S5y3XCKGyq3HzWGs7ZxUw6UX05A0mDXSdPmwzR0mciLBkLlqRLJomgFSoIWqsR8zFM+vKru8m9U8
yskOeYpcNQG0EGXDm26hWTcbks2au3QZ10OkXCnNzOnGH9ZYt0dC0PlsNEmKcZaCRrlcXE2yxaFb
Pc2nvK/nZwU2y1lU46Rrl3fekTJFeEqUMaEMh0oOQiUWqjvZW12mQ4WapHc3fQ7EbUFrnjZ2yGaS
q72fy2dDFAgZaWDmwAlBbAFaI33no0Mz7NcuYBvdOrBrpY5lqask7F5rReeNR/H7QbT22dz0VlLb
6C3Y/5BWkWuSgRy6Ah+GXEdSxfQuNtGVXWIjjXbH4Rj1upaTXi7rbsRnRQw36N18SXpey2Js36mG
Sz7n02EN7gRf4PQ20SYxWulNMYOJW8NetYXjshtylTAXJwRsbz9xnmibzrPp08Bxv+Gr7aSl/L5Y
9TtelknBRiEVhVLeuua2qGDvY/BkSYwZExcJIasg1hsMu30oOU36oegyNsBtSjPEyTKjKSlmd2uX
dhcXVS8bbMmWD8OhIeDl8C2CYINWvUpkxnWb9ytLWufLpO00y/reTrtyuJy68ug9xJN4wTYbMu4V
2bW+37YrXrdNqK8HuwaZUpamZm8JyFRIN2I7zHbf6blPFxKNu3IWdRo0U50aRcusmGInx2GsE89q
ueLpvQ0rLAdZVKrOMBT/clnDbNRgaTNRL82QRzIUdZcCz7MHCPZLagI+gwbQMFlNfki6EWWdwIVc
4uCauoADQUE4WTGpU6sM3iI7PVfsNu/jVnbiPWiFOImj4HkLESkxPFJSWy12kc4lKnGejAaQyevu
WkOA2VY6DPbR+ibAs9jQyr0TsDTSsCLjMZtT25Ok6vIliZjPMyCbz5Vb1FFXfSpKHICNYp3ly57W
Kj9VqN3EIOXImdJlMwXeJIRVTVaytpU2yFWa4/59DApEY22Rehc5KdxFF+vDUJrnpN6XqnhjaT5J
N4Y1mBmSkQuCtEOolnGTqpKZtIKSN6viqU3LbvFJz8zLXPeyUg193VF4g8BwbTyegjgqd3XdwxcO
IFLU4J5r0e/13JUSzZNOgYXwrFyam6WpRlk203BivXjL/WA3alrfKvVBVbpNtC6XpPXCwkaO5cXi
0YXtpki2QeuSNq6QDGf0JorbXVQ37EI0Q5tUBhIIiYPl1Cmyb8haHaC4n2XPqwHyQnnlcXDKXRRn
ouOv+2oJnwG+EAfXOZ0VyJIh16+DyeFNNb2BL7yIy8bUJqWqjDeoZrKbSyqHKCrTaQxerWQJJcEG
qodxTXKORmnMFRIq31YK9JYV6eug78YkCsxb+CLGsolAzmzVM/Uc2OidDSN/OXt+6vNu53mJN+HY
kowMxsi6W8GcTK9kYWub1K7rJAYNCCqKuJCmDkkq1oLIYmY2iXqypp6ZVyO/pPG8tTywKTNsP6nQ
77t6AN9ovGSxmtNSR8DcuL6eayOSsC1HWeWaZHYobhXtJolGO2zr8C1HLomUH0ElPNlhRVIR0h18
zfOsqJ4F3D1jQhNQBc17Fjf0EvQ9EBWRSJelvGnuTaMdiISMXks+BPyNKqhsKSn3MR5OQ1V1G8qL
c0iV+y5nsulZkfCpeK1wV6WmplPmmHrGmTuzYuKnOIxuoFzh6TDoLm3n6WA6L06eB+cQpuyVn3Ig
qzCvrnEJJt2pseiVivLnUGzvG9DE4WPhBs53p72O2U7PeKfLbk06NiW9nlBK6SxkUwLnrUe2c01T
7kExPMOG240InUs1Eic95PUWd6ChrnW4pUVw6zobyhj42kxVL20ZUqnq6lW/tCjpIvg7xIobXAfP
CI7nTI1+q3gh187dOLaM+75GQ2La1Uksp67p08o1mfZ+ynI8dBtrcZSxtaxSOMu8weHsnxWqVmDm
C9myFo0ZE+R2GbpVTnNMEruE4Y6AVAyOTF5wO447Bq50Kk0dy/DeRoOF7OqhviHog+nHKLHeQ2Ja
RppNyETp3BkP2m90BQT1bMU55NW+T9i8Khnfz9IM3F6iQWWUnpqS0DeQ8UzmxgpoRDumU1iBLwgo
YoAKpn1tkRwcjAWlL2vodCgMshuoPsLj86my7l031tcOqhkZREMEDY4QVOa2LbLiUDfmtaP4Wutg
knW9LYoN0JFipbtuFHtOqruSkR036KbwL+aAFxtFd0uzQHhbIpzamGXWFFHCIWpLwi/KMk971XHI
AZanLcjEmSogzAf6KOA7YslY1RDu5oQXYX4FJ/QWySq5LKLftTNY8OJidUFa/dxVYP8tdmPm+LTt
fRTLAThJrHSdDJgsO9KxDlhvcdtTgVNa2V1RtM+cCTq5RPkJeNrbarI0E745o8X0ZuwGDNqS2Rdd
O6RjDdy040Uyj4Cp76dNUArgnX1q2/XVwJbd1IhA4rn/MLD1XVypECgqOvKJKjnd5Fbr7awnnc2s
zyCNiWyg04VDiJ1Qo7K5CZ/FbWDB09R1NwS7qDGJqII8tbxBErUxfQVV4nOyIKmHmR4bKop0CcR2
WrMqNG9srIBdOeokmqozOpOtDcLhLPT5G37vEobgcwimbqtLtMqGFwTqov5iHGyR+U5cubiIrnRU
v2AlafcOeAchwcVUrVE68Cjtusgdg2YFniTbDoj21JQ7CLIoqzVdrjABqWIpgyld6gsb+XhfEQq1
E+P5IWTAPmu1rTBN7UL7azS7xJfI7wrDCbTWqjijFXqj9Rw8q/FODDYAlrmak+hELjUEEwsqZFIF
9sMA9fpsLHiH2tXteeXNmCo+LjLEYX2NvdvWfbPpLkD0JbIvUZEtuN9M8G8OOpuGaH0+MfZuxugZ
rRopcHds+2Gf0zZK/GSB30GYx3DMu2gTEVR3HqJ14M+d5lDWAB8kA9uazsqaBCeNpx1UJRcsamTT
PudVoaRgkzS+3Logl6JajpPFb0ETu2doNzFmg9Qv6RheLhq4z+j2hICcM/QNMHiKrpZSnVEB3Yyg
M+kimjWp8XrecBJvYzeOkmm9z524BKZTXrbAq4bA4YPP+1dQlOix1hsEpZQ0xQCEY8oPI43X42jx
wcUV1Guxvif09XZS/m1XtRTsaAk3mtYJSOHPJ34w3NCMGmFT6iv03LvpmHsOVpVHRC75SuX9TOt6
LfYx+PRIVDoNOkginsN88/pV2eUbsZArRfDJVdvAlReGESwb6K7VffBe1fSy9rhIdRTphOG12DmM
0wEUO8jRb6DZyhI91LkcuXoxjSkRZSNZ0eTp0IZ1gthdoPm7IJg7qYKcSlzROanRLPPYnUHl42TU
xu19d/zS8vJUBeWYrSzy0rtXRucvwDOMdCJ4U4bROzbwVBPymsHOWmBiyiKf6Lx6IYr8fEJ9mQXl
hQfqD/p3vVOOTVuxJEXxCmrLpWvfDuvypmyay74XRg5dl0Y9aw86KvoUCqNyr62Va7m+NDF7ZTU5
a5uQSEe6EgIpLzJGD2HX4rMlD1u5MrzHARTAzaATG0BN7LD3kC2flWUIyc8gBeJm2W3XVmPZucZI
SwYJRCE4IJITiTAGtQK99NCJ4Zty7Yr9MAbPc8cONZ7iRBRWyYCoD67MlxTV68uFxKOMbLWFr1Vd
NdRuF1xYGanmZKG6O0DO3TDiyTlxGip0VIjUAekT9ZoEYxyDTmhuWo/e4DWvMtuzuwrRzFKwHYhz
ec1e6Vjdhgj2FfL1+RK2QHwHA13SAkqPHEoBpOPEzHUDs0aggMbl1tJrEhK/gxL8mupqP1hbJ0IF
hRwoQBMW5ZwEpmkStwLRsT7Yq7K8Wnx/U45nkLrFONUJy/Ni39TzW1JhkIGqqk1UHR9ch066c+mK
1FuEbLtTRFTZSHMEBV8/QOOn29dMXLWWQBkHVL/ZxSyMMqg6YfP0tAuLY648NOUKtamXPkxWOKyS
GFdeRRoEpYKE1wv0lHeihO7DEhqIkr7UCYcgYxddylzP6hVjndra1hSbeykmE7nroGO7nkUDa5J2
0SiFqBlApcRXuL+kQxltl8raVLUaHC8fL7Ug045oHSaTKx0QvxVyUbRquXCoaY3LIRTl95o5Gi/Y
uFNcBelsy/WY78uQ+QMdc2iVjFlIIT2qOCIJIuPej+yAQF6GfnH5tiX9Xd4BW2J58GyYGJipetXN
HbA4LxoJHZJGxix3KTfhXa3bDF2toOpum5xUsgVVY4h4IGNaTlJEo+zjppfRFNZyNsOlrseDqsWw
bft6Py1DqvlSA1XC5hi0tkt0A2aEXCEkqmi+G9b6g8HdfFBCpEUE5cLiVZjNir1hFXSBVwz7bPKX
LUjwSThAppl0XUllzhgGQxEFcylwuF0fCCaH0QybyPXhIV/8JrRTvKfDdKYHfztPNKmaSkAVgSfY
dyK2bekvWD7LAoV4kwM4skTkVamnYIuaiqbDhJZMvI+61sh2YmrjNUVQbVT9vrNos6BQnaCl+BrN
XZwGrGzSiBdXUcui523j0pxDU8127xY4TC1dWVdJXpU2896l8RhCcptnKGc6UkqN9u29huT66UxZ
C3pGNGjJQWWZuggK1PFkymozMnTlXZC2ENkPZmKgS9yXnXH3Pi5A7BvC/C2lajsa4qHeFe+dhzML
k4NlDVVx2VbFSzNHZRKw+2A2Q6KyoQ4yPw9vUT5AIML7RSzbdUYQBvKXau3PhtpsozE8Qi/rHXCa
Iikb/bJx7bG3BtAZAEKqXkUYOpOKt6fpLTSUofzlrt4qVGdNp5VUAnsg2Q1JZghSYVy71IfRvoqa
d6AZ7IvegY4S2jmFcyaQRFGMgXwgnXVtlCeUw4bk07ApOXQIzBAB34OguJCqknkNMjmceYBCrxks
sFM4TmP0C7/ajGqohHnj9kt7Xzt0IJGSstlgi8KknNbDLLhP1gmDxrt6smmh5oiDcOswBCw1NyhT
rAHim6+RxF1qKah/hiO7CxbayQYY6ZgH0MAowPY179p0HWYZUJSFDl+bGBeHkggH3dOhS+CgG3Q1
x/XlFKoPvWCvQB/Z9py8jck0QFEoeklHcJ8RowSaozHkE/veFOM2EiDchdMyJVOrHKiPIIcSBWe4
2B3E1BakRAANTuuQZwFUrGYJYkk5gZKnfTlM9aVz0K8F84jj/8vFmTU3ykNb+xdRJQYhuAUbz3bm
pPuG6k7SiElCCCTEr/+W89ZX59S5oewk3XEYtvZe61kiTdavc4TGkT4FNf4SrvVBlGaneAQMqvz2
nJXZ2AmW0aAqRm9Och5MR+ESNDoVuhwC3aIL+y4b+wVcyciqLZ+gdt2vh4pm+KQs3i7L/GR9xXep
r15CrxZHjHrVybhuOw70rqZPZe6i+WRq0WwgYbe534WQIGrvFi+XOmAQkbq+3zZlvbWzGGAAeuuW
OjQw1rEUtxpuzMnqg/QgT1rdT9kImcdLnxaxbpSTT17ChsNS/xoF5+dK6G08qV2w9CUKhOWoJO7Y
t9572r7H6mV2oJ26NXpkvoXIQrJVUnno7fIOwEfk5ejkQSpvMy7hoQ47fKUaPzBTNnlsuIRTML6q
Mcxqy9Gt8+mylt7fUFciG22zXSdic2KbMWt0KbO6YmMhFrnvWCgzzffQxBXm8elVYRobqNVHJk2P
smAKJloUvIBAP1FBnpr3NErJcWygFlZyMzAof81MDv2UYqhMy11H4gELL3iGpGwusGPaXHI8Ux0L
rtMwvYcj/wpoYPI49CjujjA+1B3d0MXW59DNOCv86vX6WZZx7qXgm5r1NaTykgYdLn8ZrtdVapVX
cuGFtX6R6Oiqmb9sw75codbFaUYZiAUZD5/COb5PsrZgJQVZEnc0c5lvVLuhRE1ZpyJxnhe0egS6
rvANwBkKs0CYuujIqne+mc9x8GuJFMmdv06ZwAUqOrHeJnFXJFPvc0KvoHoAeWsvk6yfO5sP5t4w
KZFmXdphLVbmg1zKrsTCW8FG6VuoAiTFrTIsc45e5uSN7W1auyrnFoUIQzkM/pRkYRORDGPpk9dC
6qGq26K6YPTuhQcTCd5oq/GYo1PIOO+WrIvMK7Qsm5UjdTtCfJaZtf/0OH6VEtOjF8F+k8GASaLv
dBa3Ecm9Gx5F9EkO8jru38ROyS6Om34baT/N67+uX78krkCufOcylUCpraM6zSK6HILV7qRdX5j0
IAeZ6RCVAc06g7siqMpqswYNRjjMBdNUNjtJ/gSlWKEJ+iUep+YEGRM9ksACPPjNxnMCbkQIvXUZ
zFM1uIJYX+5NuyRbJ9MBCqw/woKyeGR1t2s7qInMrt2uiSeee3DcAeDoC2QLuWPE/vVSXe1qvh7D
APeUY5HKFxl5W4TEvzBYoVpH4WXsGm/XpMsXbOr+2VV0U3GsVXposAREKE1jS4O3GKqvCXI7dVNe
teWyhZqbHJw/PM1qws903XFM42c6sU8sIlASDHcnFlRfqR1fTZLQQx14R5CBGbS0Hq7Sd5wwyJLy
PUrQF/PyTY/Nl/a836GzOvfKUhaxPrmFzbsKfwZOJKinaKJrwRPgMFjnFEozRu9BQPiTNKyy0ofQ
VTm0cEPRGJiMcyXaQpIOjlrUn/yV50uwxFsAIH+EwpQQVJclxh1n5zovaxm9hK7E8+v66+wDA0qG
HAv6U4xZJB9wp5rpZW1MwXmbHlHVdl7N/1WWP3Xq7qELjIFJGfhwPPT36PkXXVaqsF74WqvpqFZy
HgQuUBcomyfAoEq+fnXuysZe4U6fsfT1vskq0m+reHjHg4R+oPuu7gPbEij0BRUWPg7scOMndyan
6Ogw5YbBshhTF2/8MXqdlhldpkBFwlI9mfIiUvG96mbKyzn+clAjyqG5i6HhZZ3bhyEchyLk3k6s
CXiaBqLjGELumyQ9D8tSkLFKz5ER6cZX+OhieTeTgoE48SoPZvBhPR6VPJx1QQzbjm766rzhrS+H
fZs21Uu8VMfwRoLDkn4xNeDvKF8g7TzD8JdFaf2nco4+5hKVecA5gNp4dLhvKa5X40KSNYIEubPh
lSy/GZNhHvtelNm03BizTTuKT778ETCK/ZHkYeoRqKvTrvbdZ+QmzMPQ7ockepsCeg3KNT7CyDiU
eBryRgJ0bJv9wprqXI+9zty9VR1XnOR4QsHo9a3l9l8SokhJz9eb0k5PNNx2nijhh5j3acTzHQOM
sZy/8GTGw4FjLvwp2azOh0iTYGRijc7rFVWxX9p2g9qSbmCVjrnsx2qTarJdYkidCb+lsaI5rmoD
V8IWftR5GaE62qgmeR7iEUJLarecjXPe+F23qUuVZoYzsrFV+ETcFJwt1rOBY71UVpAt7fV7uQs0
/619z+6iekL/1xpbNDV3uS77Z7WE6yaC3JVbzHr+0pZ5TIe3sGV9nsY9lgDpDZnymM3av8GYoika
UGw8B/6im5cdRkWX1apXB9XAzAf5hPsznguaLv62hHaFhmZ8EIEW2ykkZT7G/TsU12gXsAriKGXt
1scAnpfyq4NmvNcQjTOLAS0LhqFYJ5gs3pwFNSTxRuLWmzxzY7HHNo5BvOwBPWNsILj9RfCHoaXb
RP2IBTdFu4LipiCGmA9qUfMN8+iGeM1XvMI9oIO1mR76E7QgtIpjggUZw/FawS2FLXeIp+A09PCp
uqnGR7EmN9WsTtgFJYLd2FbwqhO+9RUxOSKzR1z0T6e7A0humYkGo9DcbHjVVBkNpy3tyiaTK8Ti
yQK96MQD3GiVJz2F+6SjfzYKgm3XKfyreB/I9DAvdtyOHKpVs3Ea4+yMmTYLjr21InfG4p/ZDiZG
mdHIY9kgNQwc7QrVeseqHKFdOL5xXXNMfIhZLGxvKAebNqUsJ3Ltce5wV2qgAWwGiBHJfRNBB67S
3Ui990hPnxRqM0SCdIXF6X1UGEv6JHmbvfKWiHIGA0WKHjumbYFBoqNCyn6rlirOu2GGX5SCdpBs
OnMst7U3yD3mylMtoivERJel6PBznNM1HppN7ebPBW6ygIZl3Zc/oYqMAQaHZaEw3DDajmF497Iv
QVfZzJKuz9WqPuQ6v5VNeErG+l+TBu/MOWhxgXyLU2UPSrZ+7imxsYvfb9RKn205ypzxElNbzXIl
+YEYL83gRqJHYQeA25cloiIPYnLEQ1fnk2nwuCC8W1SNfocE/RiOwW2BNp4R+1ZG1bIpUYxzMoIj
VAv6hL5Mt5BB012iLVxC+RnT5gggAI86Y+cGdA+EJ7ebk+nZoPEUHVbx1bTpFsLHrz8k8XKHqW+X
tL3MyGDA8pPmpZblo4vVn3oU6CtLYbIYOQ7QRzNovSh4hHUXZ4D8MTeJZcGrNtpwvn5Q12NUksmn
ERjGaWUOi0m/lJk21Nfvoy79bVdHHwOqyDaYUJNKVd5UGWwajNGV/9h1Y7IxGMQbX2I8NHv0xVXd
vZe6H46J/Ddi9s9X9UL6FehgI16JUQD6Enomfvzip94HMLnjYII0GykKs9AQ2M0So/3sl0cn9SUY
SbxvZ0h1plsuPW4Zo15Mh+4EHi/Y+RZhBZzOXEJOb6NHiFzxsaz6OnOVrrLEjJsycBySzZq1yfw9
OQuUoUmfggaqWdj1B382LTCLabdWeMKt1z83wfidVBXZwCHYjizacQHRQWuiir7F7SYh94J326c6
HnfVQmMIkg2W6GDN0nV9ZM7grhVtvA3sH9oG/ZZ48uR3vs7SFv2pdM0v2U6PppRyo3GtCq+M9lYm
Xa7dz2hTbUJZOpSdKGfhGN2tOEADbnz2yZNqu99UjPtJi1fdtxtMHSHKcXlyIKfzdMT5S2r0HqOE
qnP3pLLZZ+lh6M0bgycAqahfsFBalEOMAwuQxaxJzAE5mPpFErIjvQMGKR5LDcvJ99WfeICQKAUA
NUrHnNbhuBXSd5kN1s+AfxlYHfsWNmfVRzmfh+cmNtuhAebRYxAoMQF4/tNYsn0DrRedRoy2b4Fd
mJCzwZhHHVaN2au/WhGYDKoCloW2hjjouodVPw4LJqCYXajoH8DBgeoJMKqOLsMMsOMz26WcqO08
xfuVwCtxaLhEWX80g8bECN0qjTrob4yJbRcehGK/Zx/z2eivfygr+nL8TFIoVYM/NRvdujPwmGWD
qbPK/QZ6due512p0pGhhHCqTnudyGrBSg3mNvP7aLuwUVvK50fDzU4gO2VS2Fwq5ZB/F9bGPaowL
Q9gVEq5tEw6AocZdE+KjSWOmXLcge/D7BlGdIlPt2gj6GtXqzdTxuOUeljOStysWCMqazFSGHfXw
VUduI9Fhwbugb+gK+VYw4nLu6GGZOwgMA0mA0+Eztz7PaCn6zEel2dTGgOTQ464Fxl/IcnyMo4Vk
UKQLDxg+TvJNyxHS7AzVTss/bmp8uD6oY13DX+fYeEeswe1mRDjGh5BmoHyPug8vzsNzRqGMDF0C
rj95CepP3fpPvpUTSsuEWy6A/CmXcAf3+Jvzssm92H5MAtfaYG3XmCeLWDR/nvo+QavGwqfBeXlc
hiOUMf1hyPy62gYYxBv4UtmnGCIM8jZeQdau3kotxHYeMA7P5TkooZmFcI/GJNp3qUOPE3p5rTTL
eOLibZ0STJzz7z4cBGgWNChqmv5WFjgSsDDcrl/MQBIaJxZdV4w7tW7OMbdHNOIE69dEt7yr39qG
/KnSts+o53/blsCct8GSr0n1b/KGFdkXAHFRKlDEsJw2zpUFW+SH85tvMoOKYVOUVUqAUezGf9B6
YtM9KdIc2wX9X5RgHU9JXMgEkMKaCggscD8zMotfMxOPkW+K2DT1dlawD9oOjyONyq3xX9ck2cQq
nE/x0O2oAVHhVynsmgAI3oxJPehthwRF8E1KN320ax67rS4jDeE0eq4d6k8tq42h89vcdB+qRfsA
3+BlaFcPDBII6QUxOOgxUGzRXvCYVTva/AqZ64okbn+zBUhJDUUPGsMbSQaYPijem4ChbPajl+tG
yFxQf8T/AVlBwolHs9W1+RB0+zGsP6l4+JagN+dGqc1EgcLNYfNuws49zFvAzMupnPwlSzlrNiZV
7+NKO9Qz0W28uAdPCJAg6MM7fhRuBoxR90fk31APH36L0NTazA+VgUrP2nXXKvO8KOtvltCYDTgi
nQlP4zrqR7IMhevvBcxru00i5+8yZfAfAfQcdBLuSK1RIYGSbQLnfqUrOZGOnRN8mMtS98Gmativ
OQyG3Ty4I/aQ3PnLVyIjegJl9Fet0bwTqVQbsobXqg+TrTUsyTyNvt6M/VPgRnR/7jNF3AeaOi6c
gSi5JCF6azMVDD18vnAV5XYox42M0ylfZq+DEbn89Xl5dzzcH0viOF+BV+aQ1Qqsmy5vAvRXiLts
vUabB2ceJRmnbViyMkMK49Of1Bvp/tbxovMwNjMqngPCYCfoN/ClegnGrgEyIH2gU/Oa1XcHD0Jc
ffJZ2e2QyAGGrcKdo7ioDZXibqDH2zQcDlUa/PX8qT1qkqwPIhbkwYT8Ufr+G3Yg4WfXWfG80PVl
7mkHC4xEoDbtsdejd/BTZBO4bW5+SjWUYBA6VQObp+/1UY1QbJcyvM3cPrek2YVi9X4RPj3Kju9W
ug6bcG3hdCHtVFKurms7nusA67eh6a+kjDkCfwOwPAw1xeij0xsVhzIeFr2i8yGA/gRdF2QxZdBI
EzrDmTJqVxEhIIH38W2JQpbV/qPvQRuNKlfBaFf6TeLCInaoz2vjruCV20ctqwKG9YnAVj7xVI95
TRr0r+u7pyCZEe4qXHIgWmUMXbZc1m+GtnxpvGcu27OZOPr1BKpuUodHQhtAPYxdxGq9XNZAMFpK
n7qlSXMJ2NnNUPONq8bDyvQAaG7tcwg3MRZvA6EqWm4Lc7+72b8sAQKLc7O+a5uqcwIrP7dVc5jq
4O/I1s0wlsE+TryTVFBYw6YLc0SY/lCCmBwD2JYrWz3NEIVHz25x4wMHFGe1yjpHAeWnqP00BgVe
se7GkNNBDW5IhlZs2owQfIMHkJ/lFgLhYQ1bno+3BS3x0U/q6UgHY3LYzjdEDe6aax1uGgqNk+Iv
bFBJbXnzvQYcuEom6CB8I9duvohluoD0Bu8S9Zlg6U5yJwHcC0T5or1uzYUkor3Nq9pTyx6neUDX
14btkYxj4U/rbfRGcqpdP2cMijz6yvLYDwvblDV89UFtQ8heEBRiFAnap89N+Xtx7XTs9/04Hkhd
vagpfQqxJGVySqGvwvYY53Wv1gq0gKMPIuxPQzAdfPBXrnG3JDJFWWq3QyZPHVIPutnU0vce4n/W
xhLMnde1e5XebQesfX0yb/uhDl/9QIFSYYL/a4ciiucPyJZ91iGScLILWjVj+382rasNaRCcDMCd
ZFHv8UxM6mFcVLD3vboQDDRpbRW4FLRWmz7CxMeh0Q4ereCXAUxOafm5rOtxdj1/kHxp8VjweD+7
HcOZ/U5G/ykZo6wuV/3kw/R9msOpwQ0WhMeftyHW+HzpgYrTUnqnoCKAvWWFS90iHTr0JXmIWKwv
A+E7qwf/Yb4f/vt6yB4GNrvTGCaI5USGwnQe5nMjm321SgFpeOHPVKX8OZ08ZE7joN4pxugeHRT3
Mxb08jpIjD4+d2lB72/ZQqrCM1D/UIC8AI+aQ1VN2wvqdnj9OUwMYlESVZC9YQSdh/lV2BJtb8X1
banrBaxgODyBQR8ii6zEklQnr0zWN0TR/shAlNefdx3gPVP21aOdSD7dYzFtaW9YwKNrDa3kJbFD
i7o9x7ufb9ZRJQ4NvQQiStHUjvR5ilf5PEcwLPCmGrA096q9tk29EciVPoVh6T+RoTtFFZVX4vPu
UGq55LzX0U6AzwCsSpeH8bkf4Yba2mV8YuisHRe/IIO/GKvYZh7KtJg9+JZwW3keoPwfsO5D3v5J
uQNXa4qVujoTalhO+u5p/hxa6+BuqoEeGh3kP4lMYqPx7O6Hn7c/h36OLoStsLzIDG2wEXnc0/SY
TsgyZz/hMaU82NCs/BysGx+DX3FM28e5TMdHis1hd41F7Cv45QJyWydIqeD5P5Yh8lCv1Hy0vK0/
aoLOMZkMOA3NHxw6xy3+bl3E1HYnGsIvDPnw14qovSokO161P/6d7++YW9PNEqcmj1aLqZnxtx6+
wsnIpAROnsSP4LXv3/k5KK2jU9fN76Bzvwgothc3Q6Txkzh8U9jdeDPB+nvoBqt3sSavZbV2uUmA
2yFdJIsIosBdtHiTSQXGDCG6fFmMctm4teua3gQEhRvUg+gW3Zgv0xvCctMWQ5CAlkHCE9Jd4Snm
Y3ha4vkr4SEkZArhggXqpXZcXn02yquem1ykc3rqx8OkK9CZjvMC2+jpp5+DbuVRLAM0atJNT4su
kepJ6m1fThQZLi/61YkdkoDuN0KCXiGQZf3vyy36OwZijHrkcfS74KF2EKPSZRW5ARG9WVM8U+Cz
pjxUEW4YBDFyD6LjayKZyL2WTm9DywEvtMBl1jYHPV6dlejbj7Q8JkiSHYhU3VsziPFgEJx58tb6
hJCghbDtwVBhy3DoYluolDZPHitZwedwgUU4oHuESYo1ASgNmFCbt1y/+1Sk/6DTjhYBJkt6LAE+
M6d7W5AhPLRCJortrVXxN8SKaJNGWmfWFx5IAjxp6LfoM8STLvLnZ9b0w00OS4H+2T95wIFU9vPy
5xC2EcLorkPooWnT3VK+ezwJnjHl89dgSRDzJuVNSl8U/WTNtkuQXrZ2DA+RuHFuvyIVVKfELPOW
6ak/DnL6JAReT6vRHWKbgTA4u/mlT+P5nlFBK88mVQSjdMfI0uYcLNOuZ9GDxor60C5xuMP/p/fR
bOdnkIGZx4Oii9Lq8nNoneD/vRLSfkmC2EGs/SZjrar/IpsFrhS19akPG/9opkWjOQ+rhw4KItzx
Pxb8zBdJBUopZJ3nGFjiLvaJ2SER2+x/6nDAkv5YITWWjaSLCoHw99arq2s1GvqEtGf1AIL/ewG8
crV8SrdVygsPAN+JaVRokpoY8wTboVPtd57D/FYvBsSrJOXupzjYe1VYLS4irPfCB5FDCQR2pDPG
R0bHNjdLqo/YLgB8aTO+BYICYkrR0EtZ1x8l4XWhuLI7Lzb1B6uTX7STfUF1gPFtcPpU9YM+hfdX
XNVFiUzAQ4VxH1718IsxPu2A20dFysAeaoddRNoEPuI8WQJeMeyffg4hi9490LGnn3fIEeFxrvim
Qen77weQYlh3ifepyxBOKlbtqzfs7MT0LSo7fYtrL9mXbfQ9KHH0evnZD3yGbV3XrxNf7nsgmKfR
q5YswD85eYjgb5KxWdAdQBiyAwn/kgiOAuv8L1oBoBd1C4hdRctD1A7r1Tg4MySVvyl34ybtFrNV
TfSvC9Juww0MxZwuoDvKqUOny8Y4RxaMX8ahhMIO067QWN+h5YbXgRhyEfdD0EKryn7eR1bwAhG9
8L+3aT+LAr5mDCgDe6SYdeCwtEV3NPQeumLDE0JpDRgcVe68ENOtGBMQO/ddOxYkMZ4DgNBZEqaw
3+6hZOOC+vTzI2Zm3bmOQangdpDxO7TTd5kE+q9M5Iv0Tw1MgEsczvw5jJS/D5nX5Skr4ywEaLRd
KVSdnyoHZgI8xVikAzjmgT8Fk+j2IXCafT2m9+0awjZj+sHyzp0glNsJsonV5/9e2sUUrb+EyERy
8Gdz67/1zPn7letl40v05H7pe1vRgykeOuq/dV6CSou62YZosQRpd6lmTzAmGqTA4B2KHnKpxr5+
EPZhHde02aLfi58dZJor6L9LWo7DDvU6yqugnR/o0hwtwYpgJrvvDJXbVnp8G5JfpBnn68OEB+Ma
Y83ZJMP4t5kCb+eteslVksxnbpGZw/7FKwyi+cDS5S1Mldi3HQLWftC9AgjxrPfQeC7KhHArpNgZ
tB8Gzm0oENNO8fg9zLP/5mkKfXeCg+3YDERGc3XsYelbHy2xtMF3hPDylschOYGGJ6cOdof2o/5q
vKXPmhWdSduMh2ABbxd7sb+T1Vyffw6BJ06G18uuQYmBuVPqwpnmw+9GrHJg4aDeQvdH/+ifxABh
ncCr9Hi07RB9ylGavkcka3arrW8NbbGAUHpbQwX3OfBOgyFJpruu3I4EdHqAHUkeXSJ2IbEX9KvL
LozttgGbfGlZhEuHOheCzrWz37yO7bS3wOJ/dRW1uUcYODzYvGwBi2jrqdwiAj5ckBEgB7kMdJ+s
g74qYwfYOq594fYupXU+vYoZnK3nLe8C0shfEQX/vbh/xZMQQesKUQ0E+/xiBQO4B92VvnR8eZoR
PwOsDlZyWm2HzVGQzGMmqTLdB8FrGuNvUG35DEi+cB8jHYaPoRb+SWOazuNhcB9LRA4GcVEOCmlF
qDOxl7Fh73MFaQBTwHJBf7vs1nqcs0a12CjCvz/EU0efF3/BCukfI6q9p1aztwixMUyQ7DmM6x6C
DbyI3lfDA2J6v3QD7bM21csUB9NtmJCDw134/HNAWuXRtl50wn5NCfjCCkD2/2kefzrIn68BmWQA
Dr6V8YdHpDmRRqzb/rM1yT5u67aYRjsV4YK5Nab1G7+TxamPs4xFpDzXk8/CggfYdCK+DwAG5eLa
kulv4Etc1vuWBT+H0sFnd+mShya0t8WNcdFEGIJSp+iDhx14tqkMTth5nZ9Gx8y+ipsxF9D14C/1
097dS5bvifmC+kcRYDhyMp3tbDCHwEe78or7lxSMTol9Y343q97zEZdlC89F7zst3KYGgP5b+f4h
7tr0tdfNehBz/VdQeQkarMLEGP8WJB7Maw4Bo5ncFRnYdOeWFfaXCMi2i2eXl0mNFZCp6vDTWQ4e
X24NNj3Aw2bxi2dogDH4+Ads8jBdE6vLrPLRCfbAjg4TgdQazG7CIISQjxsHtGD3zZBa3H/G59G+
90DOaknkZRqVvFClChIpd/x557fzMSVde3HqGRINe2jmoHz0mPe8AN4O6pTBA1hhJNLGfxh7Xm3T
do436v7252upwZJhzT2U7O77bXWD8k9zM+ElxpU/Q+DELoKhdf45yDiWR4tPwHmiznq6eVyhuQON
cXLz5IN6oj5Y1mQ5pQMMWIW9szZJOYcHMEO494dy0dkwO/GO0wM/XLrfdcMpntJOHEpjYYbGMJNt
fE+HxZICgp3YSxPbs4Si9xuDTwCewkBb6YAKYeOv6lKTtrFZMnF+YdiBrMeOvr/EiHQF8QVgTdLv
Jt8m+zGI9fNAAjyx7Rxs6ABAyJNJf66H6LggcwdPMjlPa9yyDPIgL2q9IEwjbH9b9alEcvItVIh2
d8b91iHCXdUQuwOnS/QYD+lrjdgqdh5YU4SZ5/j63qcpoAmfwnhcaWwv0IyvbqoRV59j2+3bkn2D
SBTFHFbBCYG2D4BIQDY60xSA2DCumhril15J5qJSHfSMqPiYdEiy+mEQFz29pnO1fkcdhfu9VPUV
Z2WCPa7IHhHYB8Gi6uKrUhRr6YutBJdR8LhjJ4WECaSadIX6j5MfTnDrUxfOtxaO1I2Z5imy8/xH
DuXVd+3wm/oGC3mSRE9L1GHLkc65syghTZQJDXaVA8DCp4HsKuxbUkibzrefV9idx9x4ur4ghmaP
UkHuZHGDPQHudU+vgT3340dZt9FVQQLc09j8qxq8+9ECfr5uLKE7zmNknp1Q8OSAMxEJXxr3EHb6
AOUjNIJ6//9bnjXplmDLFCTbWXCMAOL97Izi3SvMz6uwDs0OOzG86aFyp/85rGb43291SzFEzti9
578fqUFHDanS2f98tJ9PGt9tEs4B2/x8Y67RDPq+a05WlSclV/PbD1GnWgSsYPa09a6KV34qx8md
53iExY80Dwgo97h25fLYr2oj1cxv5WSGOl//SDWpxyrA95eQ4lR6/4+wN9mNHAm6rJ+IgHMmt0Ey
5tA8pTaElEo555nO4en7sP7F3+gP6F5UAlmVlZAUpLuZ3XuPlcF/f9BOJpsn2IDj4hr52QNCF5jJ
Q4tQf623X9LKxRT3//++xAHoO8W9Rhj+C2gk2YW26x8Hn+nmrPoGZy4OrDVZI3B8P0K3XpKU+K3i
Gt2nxnQCNf4HnwxhfQtvCttK3CCziMab2Z7HmVPat/Nda6TpnuHBSXPM52x+tKV8HI1EvfTa/Jki
UQxdjEuw3UsutJtr+x/I7dohmaOhca2b72TyANTICywjHJGrg8bKtWNZzPrLYihybwjIbWnhjJsL
Zz819ZX+ZivFMtqyvFpP+sRP3rPqz6ma4UbRdxzlMGAodzp9N8vhu46L6anKRjsg23ISRuFFQalh
qMa5k5Lj0caLqKkWfQ8ztEjX+GrCFbv6c0e7XeaQ//gdRqojgdu32MVqAj/EDqeUwnWamnPeyYem
Jyre6IkWGsz9knZcLw3BulKk+7HFVClmKAydm/SR1Xj3rbNCu6m1ne+u756NHGib6INZd2bM9msK
BG2rGOadPci3pix0zvw5XIYRD6U75KEp5xbhv5tpKZz9YM0+ARzXDEEoBQPzuIDgqxEUeHG6PdUN
VvSEbLmGoJ0V5yJJa0ZghLmSqn4Y9fKS9EwpS6Pso8Zoj5XMv92xfyhJSWuZfy/N9j0lIfwo+vI2
+Orm2a0bKIeZFVcYeQitPrUMHwAJ4FUa4123kNjHlq5wbYnpddwkFKvHBmRQR4V9MTXXbLXPqKfr
TmIQ3Jr1QLTL9ELj+CAh623TMybqYnq2anSUTk8J82i+GI4z1Yecr3aGi4kIqndJV24sW2OU1hVD
tHYW9r6xMG95+t7V5Vu7eswlBO60VthRn4pr5Uj51LYIuxXqDeOkC3Po+zEmL1Dr3nT2Sq5zUjLQ
HRcr4ujenk5zFyeDCmNnKI90MSJqa/1fax8cGyvZ3A/mtS6r09pWSNrwriJXNA99iSVak8Mt7ru/
dZ9+acQbg1FO1dFObIsGXHoYluc06Dvne85Swgqq6yK1TB35s8wI83SPA7ilsSn/ytW/jE2Kox9f
JG7ImFhDgi2gzHkaV8M7et6vo5Z/XPCMDAz7X/PVlt7HzJSMLBSz925xboWY0jCPsVERfuU2slbC
Wm1GS+zwVYo/UkLPICnwMCKY4J0vP0F/Ljg8p2jWV4p82c0BhqL4hGEl0trxpx1F84h4yl+4LBec
HwFlkkcYoEUnatf+vD1BlZadtbZzT2OBe7NS9qXj9cdtK21wC9NSql3tJWS3R+QSvYWkmesLnnFM
IVtS+dWbjMc5F9VhSds/qlqywNSBjlhDPIZ4dOswHveV4Xl3sBPRHkeHTJfh741G/PUHRhpIw/RX
UwFVM1dHovflfpV5NHb6XcIHGWllkgUeUBHSFvAURrv/yltwhNjY8bys751RH/pyyz6+qcoujvgM
fUxGjRX5Y/VsT3Z/KjN5l6sWoopq5rC3kMjdHCmQeWrYFBbnonrWjdgMtMkJ63j+sIbx4qvyMHX1
SfUl1/9Q6nhAVLebM4KpMR6CzMf9JbxpgUegaY/yZA1JeUi1jENXzSuwtOQ3Ji51xjJVhWNPYNib
qkglwjzlAnsHTVvEgM7cy2mAJzEQ6y3Ml2ReNfRRZ2/UHQ6axBgjZ1aEXwVNfmrvG8u/KaUdnLlE
qRumlMFQ/NA2erylfmxsbygmdKt3i/eixVTFz5A2SKz7Pck//22ZxnInK7Je3uQEjj9++oL2rPcv
lmMNR9kTAK7RwHmzucRTbcAn6gRNIdezLpNTMWEt0HW4E7NL+TF3lQAYkOBQWnB427598eLpC9NM
jnvXemzMJpCT9NGaBlIIBpodqZJ4Fw/efdFpaVSUPZ0rsYAR+9UyG9ikzDY7FoZZkDzjQMTlhQGQ
3HKGbYBjjBOD6tJJQdaWPBAuPQkvyUJ+YJHDZRjs2wLE9WaMap8teiSN8U35JvNAje/WasBEtPVd
nE9WqLv2vDcqo4LvlJJ43Eb6qkYbKnqTpPeEkusUAx0ywl3AcUHGg3oCbyVZuRGHkiPzc6Ka9op4
9zEs6rJUsbbXhubLQ4tpK8667U4Mc0bcGmlTdOxOYvGbaJ7/lHn2mCfk0MbV06gJvgfLQcBpvDp0
m/E7nnBel0t1QTU/LFP/bHrp2dJkGSrbavfLcCZpiqN0YfIMI8S/+N34kpfuR70koETVS9O3CVYX
GydR4SITDc2jt65GtGqoUapsfou4iLJMi6NcVwYHXdhqC2nDjqAFI6FjWUEcQCympls2cYQ2p07d
+2FyFenJVuy9fPNRZA5QB0PXH2zssTuLoMqaToim2bx3bYMUg5Ud/FonB8uxTHOvcSuR9JSSZqBq
I6ONi4ue/iwmThyNRIeqNO+JbV4o8MQ+6lXwO+eh5OQN00k3Lz4UYywihPrJZe4Xe8EIR8Fc+fQ4
HabWckBStXDUY8/vzKhx5HuR4KGV3muqUZXOzM54TeL5VEk+FMqxfkYtrRPtsysoJzOfZLCVm/9S
m7nTXZPM8S27UOo6gUgSzN9Qb7n+nvq2o6NNyUyUdgQ8DBMYrFbBQAYhAL956rUthuBkjFK9PeX1
JHkXdQbjBQgfbXqv7bZ7743qpRit52TUkLMVgN9KM8mMyvuk1FdusuUyVjiY7QwN3VuGW2WVzY16
1CbH6PcnjTiVRmwRr+4mln6bU0bJAWEHcMcYU/LX341Ym8dWJ6A3ZArmh0yRACoGmUVVRmrrj814
gK/geNGg44+3jfnbT/WnfBjulN3rJ2nOnx2s4zH3zaOb6J/OswEW7cGdfVwPDiwjelJuHv1xxW4e
uq39qOXGbi5XG1kWREV6NZo1P7eSZ6rv0shkdBYUsb0l6olXJqN4gM1ybL4Gp9PuuYxJX9qwAJJ1
h6JHW9B0zgHXOc63B5CuRohtmZMifmuG6bK0rnWGE90Gpd7/5VX6UflH7g1dVGgAjuUEQAHm9V2B
iZOoXJDFauRl6EkAGwx7y7pDtc6j1XeLUMfbHFreKHgLZ5vUWoU44f8aLE0re7L/ndUvwWzFG/YJ
OUjZjGjJOvrhaIzEafr+mo7pGHbOqAjLqV/FaXAp8DI1pgIgIFDfJ4mfXetxWI3muR6Mw1qJ58nm
mHLi2NtgQG6UEoonz0+9Znod2Rs9MHNsZTizzYOGMc93ZhzJEMZwpFX7Oq+sS2NlX7rG9Qm2Z11o
USzxMRhgLjLrPs6SNxLR2d7e4DzC6sOkz48c/RjJHEQhi7CaZhP0WvZW6YOTrL0zQ0ydYOAUWIXs
9unipDihkvPic68OBCMCmt+/zephvehQmFPP+MIuqO9UNd6LJXEJYME6dCCAF1PkZWiRmsAbPKun
qeDNdMpF31EdebALUv/VtwNuqobiGFNg8qUKGytzpt6muDhWZT2filp9ev0QdNB8JZJOQHvV8oXg
OY9L64T1p9wxioU4XcR/mvEPSMstOMn37K4xExFlXKoePlFnNBjTMHeCTVs5h2vzUKo1Pql0fcb/
guku9T8yT/sdqrXeZ6kHfgbqdZxh+Ggy78/i5LRc5ZMTJ5uLNiX8lRenzizuld//Mtx9TTg9CSPG
8b69sH1Au7YO6Imi+QMs+6js9egrH36HPepB2VB5iPlJNeuw78v6XKTlQugxPcCS1vdEAEriexhF
cvxAbuJ8pbgMwyJOGHyo13EFT9pIs8OTwGxjlIl9XTGxyqYjAtMVMI6X+qswCXBOxP0nGChNAkH7
dcWWXy0YExft7FUnrfX0g+XWBjmR+n1x9ceWzIjCW3kZ1vwD9p5O54GQ6S9rtzNam49Sr8nIkZ1j
Sr+GxucKuY+7EFOyl/MZJd6tV9V9qzlEWZzmlRpmH2sDypvr8dryyUXV/Ao5a9p4fV/4BIwnK1Xf
UiPBK1xslKnJAc4JeSqU0wFMiPtQbDWxYTfmo1t5f7y+xJnY36flwPi+HOJDrbloGIX4dOYfwVw5
0533TCf+avred1c3Idjd/9hWL1M7bl5Z+eLp03AibYh4MBEJW53tVeijXtGiaqV58sTyDEBhB+z2
IeauDbLNdTgNZpA68tkmQYydC5CgnmOiplNpBiyKS1xm4WRO9r6maC5cqCeWxOfaqe4wFryA60Le
AespmcKMJMlAcEnJBOv24P7qq3dexuJ5bAyiLL19N+Iu0JkqEoGWYOKAfAPeca7OhZ/XfkRt2mVc
ciAw6A41mxrfx+lr1CPR+draK50mZszrNpJ2E5Elf9Y8EnbEy1DfcfR1zGap3AR8Ah0Lk2FCLalT
LFjMDp1MTaFXYvkn8Fv6UEe0mCjrNF+IroR8+n9SH/7MPGZf2tgeYgld0CWQhrDwiigYuSUNnUpx
UDfrNx3usIvjlf+/K84Og94xlHwggYdPXyN9a6df00DuJE/PSd99Di39iqv1mFKL/C+EH2/XQJxr
2uTOH6683Ad3rP8YI8ktVNSH1Cu+/EKnVxxwy47rfu0wuaNVfJdze5b5eO2tcdjNvbpBwaBGNtrn
VbMiS6vxjuvqXZJG2S1Z/Juu8zFPOJs8g4eFnDF08Z3rNu+Tb91ig4I90S0Oyvk6Kkvuranfzua/
bpJGqrmu2rPoGBUZRkVRj6l8zp+ayb8WZnxeFbBOe6xfett9K3vMPutM6bp91W0xvDoAEUrGSelf
xuMO1iQD6pNWvzUzbU1rvWrjQOawZlxiiOmg+6pH6VAH0CFIRnKoMcDshhn9wzOqp2RZppD74Qw5
PGqtk0+dJPl0Q4GJ4bgM65tedtVecE+S3TPLxwW9jjc/alpV7pbtAIEMk1EqWDuzExXsPjwMDcl6
mHYw2ERBtK6yX7WE5CcjtJ0/GPC8ObGvI1hLs4Jr6AqqtKVlMllumbCCaOfN0oZhR2nbBYNsGDy7
zcPs40Vt2/GrSbR3pgLtPq5ngeZq/jjuC459gAMjnxLBCz3aTosK9hjocNkFI9m5LUZV4dJNrP7I
OPUeP9HP5reRECX2lWmDxtOwOLpKRtQbBuYJgozd7Lyt4/iCvwNgmlu9uHp5LZL4XrbcR674NpNf
V/ZZOHYMz5MyucuRgYGQfKBeT0GZ3U3GeIVj8WoKbbdOsxMYLq8TgaNtPuP/1TpCnFlH3q0jXQy3
1kCg9KDPocm5usNjr6ePJhkgZgvTwVvEt+UMLzNph5XeJGNmrFn1UyJhp+RJgmu3grAhuvLb03r/
OFW2wUmof2sp0kyO4hzaC9+pP1k/jGGaXWySIoqzbjeWNI4uOg2Pks+PoZ64b6hAK+0pqbgE8ejU
kUk7sNP1FZR3ShhRBeWgpXiE4w9DkFCQHYGZxrWjGLv1PXXjuajUTbXWUSvZelH4J89ldt5Mf8pO
3BvYJEPsknfgLB7McQmZLL1YPsm4FI4I7XIVNbYi6uho1IY6HEDDKzn7QIcEvYNI6VRYtQbT2P8Y
sBgjz4QK0xY4l8fFbg+UmcaK/cTVu7vUASnmyvG4FFTv1JALWebGD/Tlc0PMmA6zaWfGyUjx+LLK
6oegCsPRTBE+K3QKHPT9AUCXBeuLYqz4Z6/2l14MLzR1sBimLIRbeo27noCxRpLHofkjq9tBCOGp
1xjT7sqS10yAW1r62L4raIpq9AsAa41u8tN3NWZm7oF0nk+246EQ2u9aPeUQLA+ThbnYm1LmqQNd
XqNljxkWgsUbGBI4atfaixX2lfngNtVfxIImtFXyLLEvSsDkHEJpNKyJ3PmeNE89nJWsd9+7Mf9s
8O8tCJph6Ro3fUFsHnHZTLeUyO40ARKCr+RHXQ36xsOmJGb8wClxbBBzECGXJqbiSV5637YCUfEi
1sqlmnGeDMNOom6E0pB46VsaV/llqO1m76fwQcXkMk1s71M/VjtTlkuUrzyQBes8pphExwKApGq1
vyigDX/9UUvsY+UPya21Sz6SmPs4jacQmh6KzVIE1hRH88o7R8FwWn2JnqR5aIb5+C7KWl5xU4Gw
onqBNKhvvB97Nqxdi1TeudqDg/PgjM16Q1P2nOJj6gem/5YykYrAmVS7euP1tP6fpMN2S+PAKHu2
/+HiX3cut2vI277HYRSIVTR7rWn6wFkZdq4+wXKFmgRwQuePdv6XJXBHpPUD7PWWsDiOaeC2EC2J
70Wc8fByMJ0WcZnCQeOuJ4d1NHR1bEkhBbkbE7IW19UzniqgCTvp+IcETwVftjvhKTLVto5gV0Fn
gCBB0YzZh6PP8ayb3U/vpUkhP5Z43gmDEMrOmQUsKaOt1vN/MD2BhWm7C91odS7r5YXBX8NM1LiC
3v3TVAvydndq9EU91J12nvRby7tT9J4dDKuAbbe9rv3oz2cxmpGtj9w3Y/ImxTm2htdp5unvinZ7
eu8So3yzEzBpQ+922JEF7Mo89W5kfNROJ5kUUXy91cMk4NAue9tZP6RlMFlw4r0a7SdXl3j72H6h
SlCgnlDnVRMXzevuKk3ZO1+gH2cLLZdgSp1ORDIWSuyFaDMLepKH0hHfsaKn5rg68wrgBbXGmz7W
T4Yw6mup5JHevNwxArjX2+zLNluUMW3YsDiPxBOa7asdGHSec6wK0eBLwcPqhjWC3B3844Rws/bd
VdQ2vhdhRvK5cNPd3OmAsWCZ2svr5HrDiTxCjEstyKDBhL1BkTcWkoPayazQHu2bQ7oAuGbNHNl5
6V61rNryPN4MvLq8ihEnkDYqHjU5R51vo+7OIM+lC/ikzItjVgz77Z+uz++y1jNuOSH9cM1zvMfY
VAi3G4+YwzyM7vMnaxJs9Mc9CLCoSqyZUpJ327ARKmeGloxMOE9zu4imoWPkokHuanuakzjf07sd
8NM+2Kv2W2V1VBsgPblsMvJ37iYiJJfS+zNUWnrqepBfoHx2hiahg7o47M3Ev+GGTxCW+aQZie4N
h5yEcCoin6XgJ+eJ6nG1VBIIz1upYMlzNwnDCFe2NN0jfnYCFeZesV8pXoe7hZyUXYkGtFj/XsOW
j+J0sxZp52FwL8Y8R7LjmxSCCEKma+u57U38pcbBcwf56Hm0i21KiZVx139Ztnk/y5EmVz2Co+5O
ieldtK3qBYy+7hUR8502TA/+nBbR2ltHskjjXcqjlbVM1tUAyVuK5KRb+u+yYq/RbRXMmhi4VZur
FANDIgeasM+kwRiCvJY/Tu/EMPBApli872E9dN/YQRjOZQhY68WyPPs8EqX2ZPWg++b7BpRmwZOl
c+uYljsHw13CiqnA5pfDOuhH1edvvSfFBxWgJIMRP3SOMd7Rxk/Xil3dYdHlb4i64pZ7s3f2N4CQ
NT2bdvNVTsQ/5+4HUo2NNaC/hyGM2iHAXqYykVdr/DAKXbtaSXsDGO0csj5BVWgaDm8jj0TOEewv
pDDclchYnmKdyeCuLx+1QrxJetYzZTh7Q71BZa/M+lY9iWHIT1WuwgFNh84W7BCu2fUwL0YdCRZ1
ca4EiWTxTj8DZYDieamL7p9ZqYpYyZRsLCUSkxD9Ik/4Lymsk74tuYMsrTsKj+QErpLIn6jslGU9
N6l1SC3X37dzevAZOzZLbd8XkDqeebcAx/YfnYaTuWBgqkcGTkm//jdz7BuC0YWt6yiBE/3BqI0Y
I6uZ8zVGRm6ljRIKagDk7nc+tm+N8m+m+nYbcdcTdpZLW344oNtoxyb6V6tW6Nzt+mVKJgtWugep
tATGoGbGIepswBC+5PZbMjjZ2Za1E7RgV4KBfNmcMREB71qQEAXkscCIWojGDIyavEaP0r6L5oVj
RCzSDfUkebSz7BkMuXPoHIyeM4GIYmCg6Uqy1W3XvTtTn4T8OKk78+aitZu3tbn0WWI9TxIuwpas
sUQWseTsV6OWc2jqImO99qhDh9pw7+vOv5skA2FdLeYlVdZ6AmjCfBi0DdQFCaps6F7mwaL+HPLs
MN37q1mdVF3/mQoR6fpk3BFhNkLxH+rSprZT4FkIKoUcV6BgyTQdmp5kiSzbh9wf6zcolZ8y1E3A
mbRBGGAZMstm5WYYXxPXJ2bIE0Wf/e1IuFPD1lwnHJWJzjYdx0huOoDzYHCnwDizD4vmYgER5hDi
GND4ceGl96lN4WB3ugy4vP/ljvsZt9lDrtfVfkGMgKPavuhM3jA5FAHcg5MUaGzUALQ9pgHexY80
KnbmMvMZgcTpXtx4gwosxBQgAECX6bHkL6E9LBapdcAWmpHvZ6t7cYp/XjtZ98zVRmyW6VpwD2IA
vE3Ce8A4e7XNtN331U8jfHvfj5uVhqOkpMwjyMdpZtc1akrRMAeOH7Jp+Jyl/lrZDiNIWt8id68a
eTQJ0LTt0UtnyaiaeghEJBoFZ2No959YVkiI48YPp0n9jMB8IqMs3jDazmB/eL0Mlb+ubIGCkhfE
BSnPuSmObT0psqxUzHIpjsNY3GeOJ6Ku2axW2EpAPI85B4rZ8xNK8a1QHTd7UWWnCbxUafcx6Rjn
pZnGEH3/k0bkrxwpYdfeGfbCWA5d34K+meFNmOgW7mDfzX0KTmJ+tzZ/Y9/6f2On/mdtZgvXgl7b
MQMRnVCMdmBTUP/81mv3rNaKYDrjlaaAPw0PJ4UQ+ItPn6jg6K07ndvRFdq+RnF0LOuBlWm1aNOD
bVGie81nibcqgOTU8NIsZfOFT/4vltV9t4AiFXyzotO9nVFNeCQ172W29D+l0n701jqnvj3c1Hyo
GvnkuvORP32v0XWEVZzBQDPSOcKne2vgv/PU2BrcCIQLqWsvIGf8YNXmvdcRUpkUu9wasSeic8WD
QtAZgQuPe8koDCKzwolgDtVvOW1jnwGrgGf+xsr8UeK1gzenED/2TgfaO+l9K6wmwt6dpv/4OQZa
4eHNb811DotVTKcMM4D/LyufyCV85mbRM9651BMirVcs2bElKMgUCRTYTHNgUePNwrkBvlWYXdtu
PUOyEMg87OGo8o+4cBg1cWTvAOT8zhoWXrOc8gBL+4ubig8L6QXDg3XvFBmXNyp5loAyJZaSsD9i
mQ8gYXa1DPDP3CdmHrTNb+0e4WKne73L/7KvEUm5HbFSrG4X+YPdIgDSYHtQ9BmOJ8HSm0DRc3rg
EVCI5lj4K6rlVeTiovAwrwzmD4lPJM0AyiKxd2OqS38QvS7EQ4nIa0ILJs3727KfCoAmOTM58G8o
NcG+POtwOpoZ+lA3biNdy91n5UR9mrx3jvfEeoj9unjJyRia+wqHieLPBW6MSioBFjh1yxuYJZ/c
+zMP4Yo9hB4dGuDEYZABRvP8NyDC/TVOOMH1To/3sW896C1FhtGpi+GzhMFL2/uVqMg+nTDC+UTr
Ha0JhUo4ftlIYxbul7AfcbWeS3d+X1LsfDXRi12KtIJu3nYgsvF+HBK3DaXMgA46UCmwUwOjzCH9
bULY6G7ZOLYlGl52IXI8VNkvx6lCDo7sgWcgGyfzkFhETasUuFZf0NibpJ/HZA3tCXJ1TCMEjX/z
wanvHnBtRUKGazz+zCsyFi4eYYNVSGclQ9p/PxoGvkRHEYWJzd9CSHYBtMubNvJDbLGOAxh69fWZ
fGvdVWhANX+htxyHKX9wC8pGheNknhYsiRLRFkd3KImlXJe5OLrjsdH9HG3A3PVNDl4pH0VEpyex
Q+h/8JASIUyHIcwLNiYlrOK51LH14OAUSidSQYNp/sQNEy7yvDdTj7XjtJI/M91ShO5STY+MsYau
vnh4CJ3M+MnRcUcpj0xt5p3LBPK0mJAL0XfOvtTtwHQTm76g5nvSn+OsuBsbHLMNX3ulL5iJRvPT
tNrHZZyMqCJT+rCy9g9mximpzPVcrLaIrAXqHOnrQRcvTSxHyvVk2i9z+9XKvjym2Audluecsvrb
jNlTIDavfl/dI9m25zWtv3xAxqTTq4OX+P+IzX+s4E6zzPy7CHM5ugssJZ3nYFK5hwSwhrqzPHaG
Ah3GiKBu7fzS2+UpvutF4T0a03qZOlvebKJdEUHXIuyaYrw0jf0EH7p/sjbIz+J2XIerYkw+OVvL
jLmAovNa2z6sH92y9p5eGZHQRXXpanataQQHq4qThOxBeahtyz7MlClNqQWrxMOygoPbN8mWlad4
OswtiW/fm9Zw6pUdNobm00/3F9uo3IMixRxpPO47U9sqJuu8Ie3Y62BcAPkCmyDsGAwpnvxBNAeg
+v4O43F1N/XkAPszPzc/0DSD/84sLKCow2JvqmNZ2s+c+ijwaBy21YlThXt55zk69DxwXnmMTlVX
6bk1acEEhq+dBQN0TIzPji8yUoIhrqan+kXX8FkZa27fNXiZ47RR4UrdyGdyl+R9fHHS/C3r53NW
5gycSpCwgB1YrZG+FB7C4ZyV35DM9rNSh3wpn1Is616iHf2CWcRoz/W910JX8pNgcni1YUyRpPan
ZQ9kDSzwzAy7suC7OPNvX1i3rIOzrbANdnGVHuK4eJxqEHaC9yDUU++fLpvrZCUmTOriZJv1Vw0e
PPCYVJPOQ/x2cT8Yg/7XjY0JZFbOOGTYp3rjYg1XRjSPLvjGRv56efVcrKhk3Saqm5Q69uy/+Un6
HduswjF13HX+zFtRiYz9PmOK04XzhvUNAMsyPk2I62jiHI25phOgpFfR8NcQJDyysADYlMpsDgpx
602ONoptkC6dYCjtsNSJBOZ1ksvzZKWkhJIvX+LZXfMSpmYSJSxMOrgU8GxJc8IY1+3g6JjxF885
Tzmp8V6fb6JuL5AScefgTx2RjP/v6+Ss/7HYjRWNrus57HeHXWl521Ln/20JIlMZpf0nlFdUUy8+
z/Fi+evXgtN6Ryz+UrPp6E5kjn9Bq+oifXW+KBPUceHlf6QNeR4avf4YNJxKueEhSm82KzbfXCz4
MtwmhFG0gfG91gje8vTZ7jTxBJbW4Uzu6pspLIBUrBIh7F9hIy0ZGy+59VBJ5rVVDTEIesubnZk1
Sg7W7AYD4y6p5nvNGqugFnp7RNHq7xs3+v92w6YDoShpsBx7Zy354xTjiGv9xb3FZCOj//sPz/wf
a9tcQc3rgvg2Dcsx/88F0SYPNm4cDe+c1TrbYh03iuvRP/ceYj2oH3D/AmLO2oVL02N5aEx/X2Gl
pcBczl0OosRE0MMLJ/e5ltCJsdQvMNr02HU5CzMkRCORWqesYTlHNjM0NXuMasFYN03YAkx6tMeW
wLQ+H/zSsi5mXbAEeHLRVUvpv3iLFuLp9R7bcW73HoDs/8f+Nd3/Hyu/XQYoQpiGsS2ydKz/4+nB
swiixcSqyzYvEjW1oz/UcXLJBi15t5G9mRdKdL0STb4hMvPRFcm/qZ8xB6W066JIW0ZXFW2SBhg5
wk29cDZVy10OuoUUkCRVNdp4U5kd/rdCeoUvhlP1nLBy5khQvn9MHH4xevBvVg1iJGe7zZXK4svs
qu++mz6AMm9gwN4I525qye6i5IxG9jr5Op6+gT1u5eCEvujHw7rU+sug6c5+sydGEg/7zjK5XM3G
qJ+LTD7TtdP8MeS5mokAKMXRt0vdRp5hWxX0MMD4NYiKd860c1uWdOjb/zhOsMyarBAnTP/bBhtC
PE3ew7wDT1MOQI6WeBD3zJPX06xsipG6moKWPnlbzaxQHyAHrqNkRt1Q/JWe8Q3317+3sbn67ES4
xclyLln+cGx1djfb5uzjBJaftZX8Gkp5+9mDltUXmOzkRnivDPaX/7eQtcitHOKyAvWiaTqxO12/
6wS1WAehCb7Kllc6/rdnsjUBpC4uKwjicUwB/nsPcwzMB+RBfZfYCDjAXL8XVoIte2dj0CcwcMgb
6Nf/fpkrR7+WvnhaCjf5wxcHonzkVDWn17hvnHAqYAH9t2C9rVV8qYcvVvLcGTigjiz9Sg/IOP4X
sFVK8gW7atNhR1j7vdHwckbSNcT3CLoksFr3ZrKm9Q4VCD+80d+jkHvhlNhn7HT2RW9WHNlOXz0k
ysDjM1rfbj25FPZoMcsm6DFW/zGXWT8MSsyhgk72uHZ/IaZeeT5LlhZU680wZBP5LWYBcIKg3uo2
eSyVeE/rNIftAt4o2UwL3VY6o+9Bt4SUefMcfG9iRsDs/xd7Z7YcuZGm2Vcp0z00gDvgANpadRH7
wghuwS1vYCSTxL7vePo5yFZ1K1U1Vd3Wd2M0k1JKIxmMwObuv//fObK6xFM5QyeLmjok9HGwIeWL
ziMkjoZzOWehp5FW6FhDokjJZSECXTyoGub8SM/1agpgLlpyqvcQzbKbugMaXZAoXlV2pLPI7Sw6
9wkMembP1orfx+QBynjz4+H3f96Hf/M/8pv/0NTWf/13/v6eF2PFPKn501//eslT/vn3+Wf+83t+
/om/nsL3CrzgZ/NPv2v7kZ9f04/6z9/00yvz239/d6vX5vWnv8yWima8bT+q8e6jbpPmx7vgc8zf
+d/94l8+frzKZSw+fvvl9Tsiq1VYN1X43vzy+5f233/7xREW4yQuzf+UhM+/4/dvmD/Eb78sXseP
KvuHP/TxWje//WLIX2cMh6vrSjcZdHVerv+Yv+L86touY7Fy0FoakubbX/7CWNUEv/1i6b9aSlou
Y7VwaNz+5S913s5fMO1fhW3ZDmo2aRkWLuNf/vbxfzqN/3Va/5K16Q2+1qb+7RdJ9fcfSjV5WzYi
cQeX9c9zgmhoqy+p5pdU80uqSWXgS6r5JdX8kmp+STW/pJpfUs3gS6q57r6kml9STTrBB/kl1dx9
STW/pJpfUs0vqeaXVPNLqvkl1fySan5JNb+kmvv/L6WacVvtW6gOKz8cN/FQhEdhw95HU5DQdb/R
KkBFmk4PKVK6YjU55AVt2hGRTYx7FNLuGkrhSjRue4AT0+xq1K4rdBo2jWmEq00ajnKD1uPezbYi
dqJ1Lc1+Vdo9He0BCezktnAa6+gV8I2bhmgVQJTlSN/82utJS4pAxRuAnouwAz3r6A0CISi8PsLG
LCEf1xndvVOO1pJeM5oLg3gfntpxugqA0Vmy11aDCEnfWemitubM9rUpkH965mDOjVVXdHi2S8C4
5LGgNNEwYyg0BVaf78lBN9kxLchfQ4/xHAM204iHDaWymb6n3geuVjDPGlwO4mo09GSIibo+/sxK
tvWmtLrgRaCpoizJuaSEvxNn47ElAwXPd4+4tqdtlSJcbfTMfCBXhgQgPZWBR0CHzrerPHRPtdPd
elbqbaImvQ4IVuZkPkiEEQsufAQ2EDjgQ0xYJXJ6h4ew3ofkP/SR4JLmFDSoIcUlbySPCOjv4waF
EKz8d1qv3quZa4aqo9iJvjgSylDLfIuQyz/6mvM2erO/J/xuAqALuvDBt+t1FPbolIS+UWUWbkBD
+qocVyJJ0o0G4m5B0smlj2P2N4MzoWcufusS+phMwy+3auKCMqvoYuTYWifrW0egY2Xhdl/RCPM6
jC3obvyT4D3DlTFvmWul3kE7LjpSLLQmqpKegqoQxygoDx1Alb1v01/QFtdwLGpCCryA6UZ3vfT0
cwiwbjF1vbfDRXoGLEDwBUL9GvNLmVsPicqhaxuXuHVORUciNRcNvZxmBsnYvPMzLjozjsptJeLL
RKPZPkxxyoVWQ9OM6dwkYtzYuUyXedU9pHkLypXca5OFBLZcEd2nlgZG1h4OVUdmPh3Ylqadvi/v
nL76VqKJqAkayQw1wIauf/I04S5s9G0rc1zAsDez6qRIHempeRB1dwZkftRgJ8ZxdyuM8mSO3QM5
1UMLpnEsc6jkMKaLcBdDXM4tC1tTukwtcMjJDPGhWWp2s55wTuEZnHM01pXja4+5MA8mkUxR16c6
LW5SYV8SVwE/RtkaGaei1q6dxPsO7gIOkW0A9i5uYHm70Sn07kxagJS193vzUA7qAr9rMTbdOezV
hZ3XF3+wn/x1yvkMcvrsiD1hPFCgFSDsvI4qv2rz9gxHf6XLaA3lZls6NJ7isAHuIqqYsINJc4a7
i3mDratvo+ZkdBguK3JvSt+OnJ9oQH1qkt5td15SnVq0AvOLtgTB6o1pWPv5qyoj+BxgNTXh7Fxg
78NHlshl1CrR67dY+NfzQY5L687nsDT5R9PQIVbRVORMW1+2t3rEfd3W3guionXdeC9pWJ3M2DyQ
eHlQ0uZp6e5ShxhQ1p3HkXeOPCKORq5LdBIomaHtXsHNvotlsAszdK31yElyT33fouxo16UxXUfa
c8FjNrct/EoZvKjp0s1xxra9N8mmVZwR8qS7IvZg6X04njwadXHljvVb0gCGcaIN4uRN6OhIAZ0T
KPzdqOVXcQkQ4dMZvSX9HU+9GF9TnNhR4ZyN/nsL+V+jl2XYjYO+VVx9DmCRnMQH/XF0hSDZnvoV
NtddG0NJj4juYuFQunhyPG3lt/G5q8U3zTyBfH8Y2+7sIYMv6bdA8MBRK8E6OOWjqkuxFrp5MhBz
ZsDnYc6czNKjC6pdY0O49RvvW6iSu/mICt2+GcBIZMQCa7fb+KP7qMOoqNPg2k8CIuf0WWTNfQ8o
leeX6HCpDQHhkva5tzhyqloIwR1RGU91AV8p96774L30DPLA7Rl1d+qHe28oecvtbRvzYO9B69rN
cKWp5DYUdA7TM08rfYK+OM+bZx6dsG/EtpT9W0zySxEkQBL2PS3Fk6zNPf4HAG60EY1N9lj61VsW
OZAH7GWsiDujcr/qJuuuzMEnFNnRmQBPNzEIRXuDypi+7BzzQM07Ki6qfKuG/oGzeONjx/aybWrc
tKZBR6O1GsgxcZ8hWHN3zVo14Dspz/WeedWm5iKK8m1BhEWfzDtAuku9uq81Z9WY9o0zlRc4dFAd
0/fIpUfenNR+4IFREZ811HBstO+V190WIWl4mjLJHufQ3uc+Ul8znkdpXLc2bzKnA9TmyCY8PWw/
vzG41CHwHbrA3eV8KpOnqFt3O6vrzkPcnUn1bFoiHvO/A/f6JK29nLzHoY+WTXYnreDaEIIsRAhP
rT+nsnmTWAJcmNg6YegAtE6gskdtGl9bOl6BZ3EEyY2PaKf6PLvxpnYHxHI9X0xOMFPl4v6hIaRt
OOkmtcGmRS6AxiR0ziFQfL/gDrXqtzIxnnItvBSmv7YqEKVedtOPPAxhVokyuhNDucdsQDiQBKPg
UUbrltms06Q7l267qzlBcRFfRFIcvOAm1ol3qG6+0OdRP3Dbe6IUu0RWoI6iNRnNg6wxPmbGRrOc
HTlQtc/dbh0QCAYcFa4F4cp9YydPtlncgsRJjoUfPLs13fY104clFu4Hy0XzHkFOHMZuj4/iGkhJ
uO9jEKA9neRxgexcBQwENPtiCQB4ZRMOhrK50ECMgn91xblS4SmxFJRyIk0rGTf0xbT6TFf2aQpr
Pbn2h+roF+FLXsGrQOQAx4wAiRTVp9f4Fa8OsqU0onhjBtW+zx3QJQU406R/zhUtVyTb5h4n7wUZ
/Xiop+ix8EGKtAiQVR8zmjaMDTEsEmWDUwhhxRpjcfYCRLQoKlBE0I63AvTwbuTWo90K95AH4fVo
e/qSrA8Jep8pUt9E+arXR+OqHJkyCtJwS4904moeADPDfstSRJtA8qO9aWgncw6s+lNRrO+MfHrp
SqUdoaF+x/3gL7UKX5ddkSkFuhZvcLi9WM2061yf2Qf8Ah1u0enONoNx7XcpwBgQ+H6XMClE67YV
Nt75KcuuEjPwz4PuHBMJQGIeF6JgUkfYeQsQAsQGka1zn4uAnKyWftddEe5S92Rp3SHy3fC2qTru
q6D48OL25NgRwMEwQqg9kNjvQHEr0R1SLn2oQmaa24SE22IPSWqVqRBxVZVf0xx51+e4u1v5YU8q
OCfZZwSG7RDVEc3KVfSheZpYNSnxJnNm/etkzRcWvsG9AoU4Ts3RHwDTcXAfOpFeSwO5XN1YTLlj
4ymaYmBVEVE2wj/kEqUtl9NE+i93ABGgj6L1KT8K5jrplI7MDMv8gHKR3rhJAzjsH9wu2Q6wo2HX
JKC6sjqB6mHrN5JY6FDZNoaQaDpjuiKbaxxLS3zvBbDXITG2vktTNDSkmwJt6jqqY1YdZOC25VjK
Uy1ArDIZXQdl1e1HyL2rgb75mc2FQ21H/kZdWakD+hozt+8TJnA09WRLTV87Fu2Lso5f0xS8COCC
aDeV2psNRyn4NKf5GZnOsgTPBJ/SO/oSmF63qO3oyZrKA1L4nTmkDpxjYnFBCHRhMkPgDEa7kJJb
YRi1bFvExcEgjkAaA8l8nsmd6vuXOGBo6SdixH1Dzt8tx2Tlxjla1rDLgCz3r2OxCw3ItoYdu5ui
S69iP7qDiG0tvE7dumHsrHLaESErkpYy6STE3rHr2/ia9nlxFVnTvWob6FuGExyC1r3Pei3Y1h1g
jp4exYVJHNzN04Y5eURCW0U7OyVVXs0zj96DGOD5IxO9kWl6N5FTzQTAjQj73wYLAET7or5yZJSt
bLtGTaa/8Fy51yem2UpD1ynVZJ4jT78PyyzHoLJpN8ZoqZPr3kRetYia0l9XlnlIu7GhwxlpZl0V
C5gp8SPTVRRiaXOjwuqNtNG40BOgFypE/DeAg0ozmHJ2dI941twqix8T9IQfMbztuDCQILpFvhRm
S9JQyZsy2mbJJ0bncoeXt4WaRhaxjUR4XaIfSEsX1EE7Pkdt7YDYfPVjx9+3VSSYcmy9EGu8TjKi
zNx1zdGE/D9cxUGDWbjnVs7rK2ymxipsSJAA+t3kXUUYdpQXbAX6oojDpQEAlbWDGyKFk90yCXAQ
FwxuTVscBJkt1bAaUD1P6BJMBJf4DfDcb6rpEogDql5mymEZ5zRLYYz9OsWBBawkgk0/gTGURbUp
woMVuTEf0s9m8pHVxhhKq/wOiO+NQRyPNFsdnv3kYtpRs3NcrG6Vrs0eoTnYMRAB9bAf6XOkSHnN
pUi4EDUSlqDu82ups7JGsfbYTjCrROpz8zaMsFZofWiEezj56VKMjrkFa3lyYoJYcWp8CHR9266a
3jXMD4YOynEKdO1gWCkRVdLBCG7AeJrgO/MQZFutibMfTxuwjPmSCNVHzbN2iY5b7gIX27Vpr9Os
ha3Xd7fJbGAM7HzRuQBjc569ZWhHawv85SwzRi4Ou22ZTKNaIqUhIuchvDTsOfsb99s6rh4bO8tg
nblkU4j27X8oXWr9Iy8zCY2Vh4aNagYnXgrBFeOh7RXP0tb069g2ZxJCvqJV+pBNLLLQ9ACjyRO5
aeHYwFcJJI8t/iBS7qGcxY1NdjUJwQYRKXtUzIdSQeq0UzVY/G5r+b22pSSyD+lwPxB6WvxYPIcF
RZJa5e9uwXXhgTcaU6Ju3Id1b/CADQAy1UNzrgM4DlNidow4AHWr1NFukhPr+Rx+dUZqX3nbMsKi
mZPVnFAI7DP3JR1Tfp15xvcXrlUqyReIXixbT4OOZzyDxMW1C0rbAW97aH2Wbzl3oG960SrtmDBM
Lp3cDfRieK8d0QcGWCMeEsSzgb4IS2fDKt1aYK8i8RJgD2ys8W1IONgiK5tda8qbNAiKvReYH7ET
7vXhm+dgKGm7bFNJb9q1dkMT8vQOLQxc6IEu9Gw39i9tCSsQeAOeonglfG3Y+sUc1a+7fNUW73k+
VJyE5g0E70R8Z5jwh/aE/9Wkr4PQb54869bQJAlcQ6tuo25P8shcCuV92JaJaz076g3ZDU57v/Ka
fGC5oj4tuwTDIYjBCvxh5k4qHWW6N6+bkx3Q4noRaRIsotGkON8RRYHfBiRiTojfMw8oEWnZLIk+
0RsE8Fi19kAVgGkpP937ML0NRQHCjnf12NzpIPivQDHR184Ys+oj+K9ZGJL17O+GBll82VYCrpim
Fp6NPCIk/R+2pNt0iFGK/0nGS+uRPkfedWmjEKB0plcEu+RWBMbMSkZDb3nDU6ENO8IdNpNOrK/B
ZHPujCnZNibXf2cTprVRDW+8TPPAE23dhG9wgwRm1Q0+vQtMbEuUMMawCQSIR4q04w7G8S1/rCi0
mGfJ1NypKIDK55I4HDv5OCpKe5Mcv02JVm+iWA/Wvpd/RNlFd6gU1JAu6HYWUKK4EmmFz3xSNp6n
qwdb1gitp/Cq6lv9bKQaXLC+sZZGJV/cwVkF81uqWfZMYJ6TMoRSWKJObyKHOz7lU/Zuv/Oyck8c
8qnX43fVyU+HRMVi8sPNNKTE5as3f8xYnejtbT1El7FjhW5BHgb03q9EX63JCF/6iQVgWh5DlR3M
FhFJLalNmC2XWwPj4RZ6Dbk4NcDyY9UEQXbwmHCm+6a77yxxC6I0Wk7MftaWVUdnb5yrUK6DODM9
eIbYUuRDXmh9KzIJEbCElTUXwHLGdjgS7tnNWJKRdsHTaXUvoT3y/OskUdQ8KrEfONlGRtyvhQ9o
krQBOqhdAp8V9R34ukLsE62n2qhYn8VEQlo0kAP8n0BnJQAvztD8F534MT6NY4U4kTl6xTJrUhdN
FnsmMUjEFMubCGXLuXFfaZjvl14vk70axdEKW2Mb68MrutnPsqC2C9wydVhv2OPgrWoJyyQlIsdv
wLjsGk/xkF/5YQNSmAcAMWuQnq4/7LsU7m3dBVj8yBP63gXxCxByn9LPDGvRnKaHogQ70NA9aqQ+
woJaPVL51E7Qbm69EcuIhqoCiMl3zwPekb61VnnKbdjW/nCfJ3pyzNP4jhkcw0JdvdWjaQBRjq9L
wYotKV21GdriyknTAupAsho7Ik3ILMQpif2bXG/vyiiAWzd19ZH/EPTqUQ/52yLisoOFlq2AoaMT
alhJBAvcExR/mEAEBudOauLFbrECiFRdfIMMajvkq9TFDhC29VOP1IYbiWRV4zw2ZAjXRYUKNel1
a1OFHmKKnqlWV5BADCet38dvXOEVo94kuJmhPro9mZZavQt9pSLZLqhXE+yPkQDaZv8wWXDd3Rbe
qpYRgLQHLOihiXzPKfrjwCqAGGI/F9+ycEHBEl+EFd7qcertx5Dpr0mOJZbYa5WRQsNP8isbfl1j
5nsdEhL61exok4ZxMBC0qrx4RBAXltkY2xokj+aTpB3ND3g10ZJ1ZGNz28qJxykP3pPrkPVLGe/U
6NzhEfV3HaFAQr9cVOoqGHlrYTRik4fd00OCKi1w28yyMljzYBM8QllQO0CBmU3ymiK1XIsmtbep
1n43y1n+UfevKSbppbxkflaAPRqHUxuqQyE2QWVcZ11cglbwQG/nNZPiIl66qjLXTRl892MAlX4G
iB+hzRQUj6UhPsC4LDFqbBWc2SU8foq99fBQk/2fGdd7u61xb5RlsjO5eMvJusTWSKl07DdDMsXr
Cp/VhLB8UPaSXORTRugSFDPoTee6TgJry1TPNwkopblxikFEcLVXexYb+lUh1KXM22Na8nYIaspV
1hAxK7g7GdNOVHQeLQtPO2SMhSGNR8KKUPExrs7Xur8tuwLCNjOowQ6zLXDJlYjQYHQQoVmc9TcN
S8BVoA/5LpQs4zz51M1+hVprngOE9TuS0vg9uhn5aRXLIqWCKoF8mCNSHS6X1ai3u3IVF0Cq4fFb
V6Y73CeuD4sjbaOd8GB1Ru1wJCtZrPwqvni1e+NAjIVe4YHuk6hUZPQ8JdBo67Ajul8QrkG2NTWQ
fCh57/L5VAH1hKod2lCeJnnozdhbxTgq/CZ88r1muo/74UQF+w3uBzg4wysWw8C8O6qcM/tRVLu7
8TPvKMRQ1F06QshtBw0PCrs2OyGyu9zNZkjwrT8X0UXJsk/XeCKlvXVJ6lICfnUZrlyOVO2pm6KK
Xplqqe92IlafRlPHb1ObbAPpXnfyFvTJiuLDuPWG6NRLmF/z6OiOSOBlg+ZBzzaFb1XsCnwrW6Pd
tdFDinJ3aTNt6lu1yFNbnnSDDYBWIQzVX+tQBMfEMCjja+NTYuJaiDWPIBxGHOzdNyEcZWLsjipT
dA/hZym1VVzDiZJOfMMOCJUxJpiYnZwcOucKYOSTmVcwCGzit9Ys2czNgZcix3xIDCb8kB9hY8Dh
ZQ7IOr/oexb7pBW9rN76OQVSs/CYnjXcpY5RBlsV2eQ1p23LLJdVcnvrt97LZOY3fWhRM6IMGIIB
xUaxqHLSvuwUidvADrGXsJtSXNeYK0w1pWc3YiVTyLpawVrdRFr33EXGt8bTQfi2lrcuVa2vxql4
QUgPC75GrWzY66gVM9YSJ0CUHlKvDmHXtIzHgfG9QLwM9NgAOf6RtCDGJOPK0hbOuPEnWC8uW4M2
TGdFuXAVOjkcLkAMZ7K1U15TiKnhgcWKdV9CRct1yr0fl9jtmB8FVardZ23L+wVlJW1PY1/IbFbd
aD8AXITr5SugpPrZq4OBm0IUS5uBsy6RAybnUURnlYK/UBXSLh2dUwlMjO3EyV9H1jgTsU0Lbj6W
PE+5s9LiZpB9vrKUQVESKjCjB6MZmlb8MnDDjSxD88tSyxynvdWSBsUxEyR5vE6ysQXLJsTSAfoQ
ZA3IqODaGZpP8s6PdVBdVlGVWCRap7Ou7O8AY8GRyBEMJfH71lyipPYh/lgC4lW47dxoScHLWAah
+b3y3TdXBneOl65w9zwLaUMIBYEVQRaFppZMJBY7/aPSue0TbxHqLIts9px06vsz97ZUCAjskm2S
KudIRrHTr1zbgroUP02NX69M7maj7e691L5pKvFEuYZatA+2L8RPKjwM32OkX9dk79voEhchXAAe
y5lHaaXxR0rTbPbl6AwI4bHi8SN5W9vJO/tbF2LHCyOZTUo+cCYj56HE7mlWlSBDM2QWlbhHYyyX
jNXVLY9v0BL6nNM1xK1iO4nnk8fc2Kru1cYQ0d4bsxu/7tmaBLYmTqqp2ZZ66ay95RYv0osRrOv4
7XUR76IY8kio+zDRhboyLHu6kuV42+VUrA0Q+ZXxYKG5wA/krJmtFpsSSNwS1BN6s5CCk930WxOO
zDKs9m4VPESe+WSzTl4r37SAsl0Ndnnpxwnas30Jcl3bB5X5Apaw9NjhlEH0DDv6pbemT2+AkeNE
TPF84W2Vy+OG6udWjvawbcf2HDC9oGrU35lm/s2X8pC6fvngzGCGnDQtVaIs2s1Lsdwv7p0hvuiK
gPiPangfD69+Tqlcpee8xQiRdqzZPd6M3rXfnIGZkJODwWjZU1YsvP2AWje60DHxt2nbUQ+YEP25
Vcgfpn6dDDirnOOYVqAgzW+j9INjbETP8L5HiFjGWw2RGBPHdhjC99jCxSMCM7rVEn0FSJQSAnVh
cEWBwDATe8vJHYorcB1PbT9RyrIYYSgNgWb4And8gTv+9+COr/j1v4hfG1JK8sj/7/D17pVVXOX/
MX39+8/8nr3WfwVWgPvWNaVlsgPxX9FraduG4yqpBNgR5fCVv0Wv5a8ukDZJMlvoLMJN85e/ha8t
+Stof0c5ltJt19AN9T8JXxPiZvo7+nk2R8ttwEPSRRWmm64JuZxf+XPyGg7UGOoWm7VhWt07UX7K
AQSHnXH6wxH5PfP9x4y3of+j34MWR7gcTWU6f/o9cdUDomFxtcyL9qkqT3p0UwGclwCXWvaum/5O
CpZuJdSuf/6b5fzKf/cJ4c0oSxoS7qj4+ROyuIYyQnPUckSa46cGMDb2VeZtJU2OIJeZwAD6gfMy
7s2CalnU2Cjc8qcJci79Xnsny04ZhlBNDWwjFbeGp8Klhxh9qimP8YUkon+CbburrFq6+OOrfmgX
Zg1pLrYOoijpIIif2crf+vbYLLRg/88/4D8+tMBQHGbdyiLg//MHLJTdjP1opLhlmuuWAi9elKVI
otcIBnDTfu8i+ahi6ixl/K/O6t/haFhGC9NW8FjomLPUn86qNqVoX5i6sxxGWTC46o1p4s71gRQh
6Vjlsr6b4OPTDnILRD5hP4edR2cUe721tqZIbwq2FBeDgWMPU/k/Py7UC/985g1uEtMwhQMzZgbm
/HxgWhyPoLaGYmn0CehDKnwVZKW1p2X3tYWqvRiHGHjmK7ZGVgMoOZaVOcSrguLxSCUGbAs7UMod
98iC3ifkeDvfQCwRsl8I8+QcpZkBsZwWCjloq6DUjCWqBW1hO9Mp8KMdlj35AKD2TIXO3Uk/Y/OE
zYE8cXfhuhYTZbKqXgmk8esRPfkdONOrybDAMcPxXI6ze8TwmYIEnf48aM6wq1rw4SM2KQAbZ2Ax
PtMzNF+5YGLiBwl7Md2mMK9o/dFWNbipbkTfyPpmJvwY3dJx3GjnD4ax7IJYHurCwZZVjvpSCLvZ
aZE/stFar5WFoxk/ByhQ2rFoe9tJGvAkRaOtENp+7Nk9bV0THtCs4RHiyg/afpk7Dvowz2Yxo/XX
I1WTq9Zm/yLuXj29Rdcc9Pd67sQHN73t2vLNV2GwsymkNJ72ZLR2C9N0RvOYgTj07G6Dw9LTvdYN
zW0YauwNW95B9v4qtRJ5hbEG3rdz7di4+mz9nTklFZiAZiEZa5skX5t54mwhYYHs+t658dzvwIo1
pqy2iPo0OQ7CgFRLdbjv7TMAY9r0qIkukXZTyxTJHea05NCg0UKznl3pVV1dq4bL3Fcivg4Tjmhh
0g1mZLAMC61b52zzUHlDTmrVY37nP7RGMByBepVao+1ZVKzDqPJOlsh5J3w45UfV2klpf5KcN883
6eeAvlYbFDP0NZeaczRLxDKsFHywPfm8MK+/WVplnSosRZRUaAzozDY/cvuxSh3Rv3GU4N3XOwqw
J1vD+Rjm7+CGjknSfarYubYAQy39ga0D03ZONiwydv6sfpP58i6X/bDKAoL3U8jWgazZeYwbjMhs
u6aLBjQ/PGjalVSc9fspGMDUFxWkLrqSxjybljENb41Jt5vjb4IQgG6fcslwr5ueVW5MB0geP0nX
XdOVmy71XoICv2CAg+PaziH2VwX9AvTC9CNe2dYOUMDp7aOQQCqnDkJVNnkLIQvEUnlQH+XQcUkX
YQPZvP4me919jGCzgrjam135acfWVRVa6W3QIScq4xsoqN8mrkEI5mqZ9TSjlmqAbdR3T6AsaTvx
zXFRlLW7sGV75xTUzmUxnrJpKPZ6jm7Bcxm44iTolm4o0nVggYQzdH3HNjk7eHoH2hRuj7DpGwgc
befJtt5IDWBkUwyPPLXZMmebZWx89gqgIY98tMFt2Rcw1NIHFcbG9ibDEcu1SWEhbCyogQ85Wq3V
j0fi1xTuX0zhTIMh6g+jx9/zc6qP9OMnfs7vP/IfMzgYOS7jG1MtXSDo+zGH+Bs9x3QdBGdMIQTD
DC3of5zCKd0S7gws+zG/Y3j6nZ/DFE435skIg6dUlmDO8j/g56i/n8MxD4QR7/JaTArln5ho3uBP
8aQFdNjKhNrKxAI19ShKe2bXXpU2w9lc1KZtm57cur3grFybou9hraIrTVpuZsMPl3kiFE1RDHBa
UR5LVT6MBfZgF3XVabCald7rHgDRfNpGJRoIKgI3Ex9vpwaYzB4LZMOgR2LA+1vMzbU0OE60Dsi1
7AI656OiWrHn3F9FRgWUku1EOpSnk2N8QnRcpTOTahTqRhvGo+Yfeqd8wqnTv2l59Bg4pnaaXIbD
rMOZjtdlrgplq9K1r6eofJVCXtVJwjaZna8dLa7gpbr0DsTjZrAbel5Q6lA4RF/1h0vkH8xpxY8J
xE9TSyZcrmG4UJAkZCXjT1PLMKODP9ZoNQP2DYQzrm6xym/TPpqufWTQF3q1F5ywcD1W7CqG7JUu
S8rpfeAmmxK0+BabuQe0WCElKenV6dt1PCqbnhu093U2MhX5RKnKs89nXKonqqclqlG2iZM1UH9k
EWKg5SDz5NYIxIQPKA23TFlNbyxOwLAxBLLhkbCzs6CMTZmaVtU0K7tDmGN0x5Zdzw4vmMzmqVbz
Dszw0lbszqWqfsKz4lNmmg6WTkcHvQwHOf/RJtHZttoPBDWSIqzzPKHMwhTb4obAl1xo1hFTZLxn
i6zpLgkcdXYI5MHoKnDJqB9WTPYea5xmqyhnelWyXfAw1BgYmnLctC1jeHNgWwX7WswhK5N3AVVq
YYY0AdfD7YxWdqmvH5XOxrGq0Gp33kOQG9+covOPFf12qazFukTuvJgGRzDLMd1FAsmNKWofbw2/
pZtgehiyeBP5am8Fo7dKjC7cC4vpUGIBwmVGQRfPIHeNgcIroSa/sQZaXaaOraMhMw8aTVcrbcBp
qgwacjwljL3p57Nj4daaTBrS0/TK02jVqF254RjclnHx0qGdWUzezMrWnsOoY7+pTtjmUv25sTrG
EWO6+F14nQTOe91rd2UQv2syuKe8tpSTQWGQEwHfc2GVGDrMtzCvLgyzN6Zpro2gvE2i8WbyXRDD
6WdRUVsNpjs5FNfjk0T4qdFUwCW1ln1MN1zbbwdbu5uQ1q/syQW7aj8BwF17evGsUufNxuSyjCRn
thE7D08BzW3FsHa+SzjpqygFSKBp0TbWsqPphq/MIrtZizlts0mLN9nAYyPb2DKjzWmg3FiEsLmL
zGAbK03Yc8PxOcyl/cRPT1HkrwpyM5jW6C/3g37YJSlVWJc3bEWhTn9UZ6/6dGzXsu3fM2P4CAe2
uIPJfLYFBWXxg7/ZfnqysA/tYHyEEQaRyCjYXXbjj1xXzyOUbbrkGMTdZ5je3mqwuDcGnS0clEyL
tvKmdSSn57K1P2inyQq3uvq/7J3JjuTKmWbfpfcUjMZ56/TZIzzmKTdERGYkjfM8Plvt+sX6WKpK
3arqQnWht1cQJAjSTd2MdCfN/v9850Nr3f79pvbX6/e/eP1Kx+Ld958PUDafv75pGv2f/8LZ9bv4
+v7nWcrf/+p/jFIcwVSEfTIvXNPxeeL+/UXs/c0xpRnwMvZd0BHJ/+G/jlLs4G+eH3g8oNEySt6T
XAP/t8fOsbDYCX4ty+J/Zf533sP8av9hysEVmHYUykJ915am/++u4p5arKXLR2vzVyfCX50IbJX/
6kT4qxPhr06EvzoR/j86EbhhBEe8qfGuxgJdSM5iATLidKSaYC79a1SrighG4vE5m3dMFHd2UR7r
SYdbzg3U6Mmqpt3Q0jLpDzOE8MqcI81pL1et9egnSPUHjwO1we5RGvugam7H0h8vicE9DcIgAoVb
D1HjPFEwnp8gf3DTd6U6U3H2s/GL5FRFYS6UT0Lz9+gSXEUMTNVOMA17MRIHWuB8aJD6f+pooNk0
3gYB+/l2LubDn9+2PeoLRkt7FdOl7bdSa/LcgZ8xCgpFvJA9IHY50FUcmkPxFqV+CfXrfbuLAjGK
u/fIsB4cmawbkeXeycn5WzLXgmpAu1Th7A4/G1ms28S0+p0s7OxYxjl1KFFu7GhGD3ZYjwHOk+lI
14VgbNtR5Zj9yFvTvfXYBnPLsPyTpUhPmdIK20IxH2qN6OgKxj0BJUT7tlw8OiPVk9R0TyvpY59I
1OznqHsj9NVyH/DiXVCvV6OLvuvKbslzrxQsOeULjSnj6htPXALHPV1oLUhG9kOVi387tj2BQkbb
+6Qx3UPVcLdO++ncd31z6oGxBy5/t60/s4d2gp27RFlo10+uLPGVF4o66pkYCrWUtGvL9kyzHQV6
0GZjF10Lj07JZqmeim68a6uMFuCizSltLd5oB1GbhoqkXd7P/jtb+N8qHjDw5z/TtUbJL7f2an8F
ehmeJcV7I2uAIfbkM/tyutYuxYwmWtxFep3u1oQlmmWmCG7q4gMZsZjVu+GwhC/GF4regp2n1/Mr
e/qAfX0EW7AhAyOpe6+u07S8cH39dHTkLct9E6owe7Yz4oZdvV3SUY+7QcW7dk3Dwuybl7h2zlXd
/pjy5THRQEHRT9fVTWhFyCh7jymjq2g5AYLpGemRMZwK83chqg97qtL3GmZB0agIwRBrlEF4z6NG
G/ClP+ekwPzYPZeNWHdkdd58aIhmJZsGZW3J+aDSmeLJzipICgeUK09Vvc+imh/jxATSfBHQFoPG
LiT8RT3k4sbp/Rul0YxEQxortIbS2IbUAIcNyTE4p7EnJtbBsVypR41NqsuGub6vqW5PjmbQPxlx
IjZu0BTsWOQDTBU9qQkbBm753cOokZJVwyXz+rTK2T4Ay4KKwJ9UPsMFCZEiIVOoDOULxzBZIyss
MpuwhmKZNM4ywLVUGnCpIF18hV2BZrFnET25BILuTJgYA3P4XuZZpwMvdwPcjCwImKzz02SRi1ph
pySETQRpk2nkhpM7PYJ/MBwN5KxkXUpy/Dod3ox2FspRw28ZvRHWd9w57s7cZxA+Rk08jV6dXVL3
78Irt8pNHzuYoAQ2iE+1GXoiA3RJD7nGhyYodchXunD4ZAyWu0Bo0Y+6RL/ibr1mGkLa9PBIHlwS
0ZHf0uBebg/nAG4pBtmjIYibZ6KhJrLKTL4CgojmKSjUZV5ZbcX8gMOAgKwLDUzUhLLCnOUHRfFg
8E7zEJE7ZzjGkqXPAiek6GIIq8GJd8vU0PEJg+VpGCvJA0VFQ05X47WH1vKhthyNbxka5GLyeJUa
7WphvFYveEk19GVr/Kvhu1BpICzRaJiOpysNi/UaGyuWc64xsloDZYa75kfm/KZGzSDe6NPT+JkP
h7ZoIE1BpvkaUbM1rFZobK2LvwuNsTXwbDNcm6cBt1KjbgvMWwn7ZrEJ2bizu2NiT8QadmqFk2s1
MOdodK4WDh88QSVQt7yTRtnnwdxu64a/DzuNiqsQ0bu73s39KfcZlylrlg+GC8xkQu2NGt9rx/2s
cT7fqu8pzPnR+dMDrzr2WZB/SxrcexoFpL1PMGTPq2NVIQxg5tIdbHMm3bBigJhMRnYaLBQQhplG
DVsNHU6BbLZmp5A6+OR37ZqCpEzlb8j4YzrqHmKmIofco/Qm9Yr7DCaaAV4MTpn/DjT0qNgu8LLq
WvXAm6vZNnFmhHU9nMcW7PwPOKkRykJ8JjPpQZFER8o2rNsZ2tKHuhyKjocVAfZcB3zBMjWemcNp
9hrYjCA3M7aI4TQkrEDy2yoq1gN1I9s0feQJeSdgP6WGQHlLA4ROmgxtQEQTzYp2Ism2cAqbooMj
HSzvOaPQkFo6GFOlaVNIqYcS/BRLPG8qgNRBk6kQe9bB5+tC3AZqtTbBTOFYE4BWQF+KtTXj2nSa
jwN79av1dsrc9amys7duMh+qrom2kfKtM3mZfZbzTvuDPFuxcSxxI4StZmwp8vRzMklGJjO+Iuo9
1zxuZNDCHBTxrui9e6OB6uqSZhvV1nyJ2LIbxEOPjpXSGJqIJ5LDRKcb9swNE0D20CDBjmaDbSDh
RtPClRHU4agJ4seFQLRmiv1uIqsPZTws5huR7kui+eNBk8gRSDIvAB4syZxsfXDlRXPLOgFYa5LZ
2C/x8FWAN0eac5YAz8wm+eiDQFtF8ars/jZIjB29ikCr7Ai2EZgIbOd4aQCpXU1US9DqjkIHwp4W
dcBK7Tt68ebKOUxxdEe9yqUCz05s9c6pgkGgs+vAtxfNceea6M5BuxkZP0/5GtYBzWCWi8xDOMOJ
PmTIBp7LFDsNhHrZKQdA4yPweDI432PbvlKvvlXs9lTGe38AN49cuHMHAB1FBttUzaT/QZ4TMPVG
7keg9VLT65Xm2G1wdk21g7c7DZx7CfBuafK91Ay8Awy/aioebplVhCblJ83Mt5qen8HoC3B6l76n
XaIJ+1Sz9oHYpT4Fc8WALkJGjwOfuUjT+S6YPl9a+whl6tM6qF+JhIVB+rFxtAdOtK4N618wiNqM
bvMcEAPwiQNMcX3x1UI9CEEBniVX6dU3jk4QsN0E5K3Jy6cG7+V1iE6Zmz00FSNZU2cQVp1GWHQu
ISCgkP5JKujMQlyxf50nixxDMtuhT7QBuDQLU4e0g6dzD5YAB3Z/ujoPERGMoMNWsr8lK5F/pTo5
MekMhVBFCWVOrqLQCYs8kN7WmakYT4lflDqHMXXpk+sMb5ImbQ5zFPAKjkIkip4Nl+bAdnQ+Ep3r
cBfSdjZRjwR2hdyHpRMgcUQWpNGpEEwmlmmLk7epwkrnRlqdIKmJkhQ6UqKzJUsBrRLxuu0SyrQX
AiiEUl261/jJ5YRTqPvEM8RnnYblZVMSYCn/JFmCp9isnb2cu9up+DJYo0cEXxqdgDGIwqREYlqd
jZkIyQyEZaROzeQ6P5NX7UQ9Zc3Al2xNYo5ssMv4hYWEH5XELHQOx9OJHLRN1AiuGW2b4/juF80N
E32AAXI8JYEefxz7LbQsDxiH7Fy8uge3NXcrMSDBI9bVuSCPgBBtlfkp4rQcOsOnVebW1XBATSed
K2JwTLrBfZ78kt6yJLIeHXqYM6bOJVmqD4ftSUpMiW94pVNLNQuSvliCY73il0iUBBvvGuIv98l4
zHTyqSECZess1JqkPF2JbGHxICnF/7badNXyIfp+DCOdpxom41r1IwlSnbUaqfehfJYAGjGsHNB2
MKyD11bnVOe0DAJb+ZKk19JD4RRVrHZSWzzUKbkiDnxRF4VTiSiC4ElM5EBnwXQqjN/Mqo/AAvJk
6I8p4bGZEBmT9vdFGM/F0u2mzpi2RB0V9WzlDa+yZ+kZkPNNFVIS9CWIqAmiar7SPbuE12ZCbA1h
NoNQ20y4DTbE43zH9QzQJOf4mzZUWZKGcztbty09z9Ti1p7zUVcosdRCfqLTWbpYJJxpdLpO5+wq
nbgbid5FiwmPQRZPRCU18qTzkvI5Lopvox8IFlOZvad+80ci+3KT5OZr46B0cVfdfTe1j7Z+PWJd
IjdPJJBslsnhjpSgT1zQJTbo8uYjU5pf55FqzEhnC7VCYXUiDqvcptIU6QetkQRXBK/6RKcT7YF1
UwSBBNAxH10ijDJb2VcRCdr6xBsnnXMsqHHcLZn/XNATFRbLs60zkVmAlGeydhFUR2gQm1Sm4XIW
IfC66EylT7iyImQZr0Z9Y5tmuRUVrb8dBoYbMbaPTbBmRx7UOzt3+IEQ6tH5zV4nOTlvsdHl2t3o
lCclTtEO7kbjG2RAp0ndWGsFgaPzoaNOivb81d1C67ZNiJSiJYMj024mXGqu1YtM7N+Up8GWxM20
9bWrw6UYtsMjIBXleDqrmo2nRmdXpU6xGqRZzYX2cqsXO08nXQOdee11+lUazZctG/Kw7tdSNdVW
1SRleeETd+/SLWoB1mbE/ubpY/6TriVm6zU39jT9jET7PAYS9wVxXKgnUvnpj5SUXkBcN9e53Z4A
r6mTvETiWPP25lesU7588tQu8VqWS6m3p+yGCCylU2Gr88GASeNZa8AYm5CDNQaHB7nKtrlOFutM
qaezxhah48jjIjya73BJkFFKF8z7SwP9YZFVzuWVVN6pCD4WR2eZCTUnojJOBTFnjlpy27h9FRbI
q8hBO/gV8J2M40VMfBrRqPRXRDMOVdWleeG2nRgmkYoONQcZa3aBP1VNIsjU8rLBJ9+fLT4mq+aE
qcg45NVh0plt4H7akqH8HGN+ddpu3YMPZWFR5+OtisJWZ7///Muo8+AddXTofaqF4Q7PMaJn51rH
x3WOHFzpuasAkdwSG0CUUCVX+tNhqMy3OSOUHuXTvpnQhMUtv//+mIk1ouF6V5Ot2I9E2aky3CvB
cEPxWNpnzdRzQHJ/doupD44xpWm1wqHTzxEvZbrDBpMgdGnsvYGDZ22FsPtIfxw1bCjaOhDv/IB/
IWswnwUv1DpInuxFAin1712T6ht+e1Ei8y5Jp7BypXO65xknLYwadjWcjY4u39KbX0nkA4F5Cyq5
+hUnx3uSDwZJyS7fG3JPHW8Kn6SuBtmm0CffvDenT9uQ7+1SPzYlW+euJLslH6pFTFuyPMd1NS5l
j76ENFCwWdL5lx+5zq6e6caurNCR/AYnc3pjd/9Uz2O/q2HFduMAcVZOv+rF7h/M/isaGL5kLc1s
sAs5k6k9uRqEa5b7Grgmfz7zWcZyDB3yjlvCXHxf6vZltrJfbnYN5uGQBMiNgooWUyAMjFFWf7F6
/7tU4pFREl9TJ3gr+ZwC9Zki7HrjsbOn8jKtNU/jep53gcJV5i0rpZJz9cDVtL71OOnE9Ju/QwRs
ylPB1y02xEDMs1z3lsnjyrWuCU3krXhwqXeXQllnN5af85g351RshJgocy3Bdms5WId0vnFKhoOm
Oy2YDr7hE/kQQq7eeWkwhIKx4LZy8yL0R2+zOtgAU+rNN41QK54KPje4k/YMALOt6cuPePIsqjlX
ADB118SVsyVzflMszC0SKTmZaS+bWtmo12yM+ymnTDWKq/NqA0p4VONlwnqg0Dra1jZnvsl8LPB4
nGK3z7lCFuuDbXw0xHnqKFq2SWm1j52hPh3OzVEVGRc/nb8h3hiq4IRBqdRyCuPcbSVGcEijiomL
wJDXTu5Hxio5cudpIygRhYZAMAd9Wu6CKXOYZwLWpLFdY70byNvliaJdz0RCIsjmK6PcFZX1adU2
L42RXvNonZ560T5VQxeH9MkFh7V5ybks8vryj/gmWbC7076IC2NnslH1IDtyLhZhk5Wvnc5lM9zr
yVpq1pFFuR/8NER+O3GX3ywMfviEuZdKYoNy2gRPhcXfcpWOd/5aXOYsuroVx7beG05zwROY0zs3
DZMpoK43NZJ3ZxT3yzLc5w30iINBxquyOgzKqb0MfJXLwCB6PFMp3Qz4ezKD1sVyvnB11i+UlfJJ
w/jdFSuPlv7MeXk6lVGAdsfcRJxZ+Dgw8CpUe9sISu27jJhk0Dpe6OXe1Q4y0qtl4XNkTu2w1wf7
kbnFGAQthdxFfXHpfeSvVusRpDsFXDxm0YrFkyZTZHDbwpLRJi2kuU0nwUUuYZg0ZOmD6xXPrkX7
uReUyDSic23RHxkNCmcBIbbcXpyzs3wmAXSwWts5bPwey4E5E32bD7KOmETrHsU5aPptajFPSIv5
QeX86MwBxwkVySFiqE9qN+swb9eEcecINL3KjpblJcLOZzzV5nRDR+HLwtt8r2bqv3mkcyCKYXiH
Jdj7SfsquNidU9NYz01nTZtcHnyvjx9830jDJkHkk1IV+cnZ6Y4I357P/INZVYgALf9icD09Wlm8
7kfQIc2q3Adzku9ILh6hpAZmTHWYNnwNxz7ejbFQ5AbN38tKDtF0RvhPMvQ1DHUs+gsgJdeRAFEJ
AlaQxl9uB1WxkK9GNONF26pvvwrmeHJMb+gFv9AI55yHleRYXN6bgfWWJduhKn7Z9IVvLNubw/6q
Ck4mDv9yWHvzOHbZK2YP8U6Untt9EN23rhyu3KWmmzIwMYu02WtdY3zhB+uj2uRLa09P4NafxRS5
RM9+1U7r3EA03+UOWb8BO2JI5WB8Yw/vMjeNGzyvtz1fpUPaKTp265pGXpntmFGbZL9mJBRr522y
RExhWub3y3s1ChmqbuHHnLft1qyDE36Y6rZ85ECfnUpkoD1DPSYJNY3inrUSOpfVTgzvvjl0oYpJ
EXdzA4yWN5cqb78hvsvt7E+Ku041UiTOB8YXwXOCvKVrkAQp22iPQktGAEd5mjjcEWz7qU7sQ2J7
wb6ZkwPGKsRelXPHS715MobRJR353hp+9JBzUzF3Ep9pUH3PhCEljOPG4VawH3jV6nNQsm/KudsO
0WLAwToMJCeOqEX0lQ3Naz0Gt9b45dXi2rmChvWmeHcdvFsjhgmPt+44bUrqhJkwnEabAaBF4Fz2
47ztp5FwJy+MzHlVVBSfnbhyw4ZK67CHgJ1Tx9+oKs0ZN/q00BrMUS8i6I396CPlTTrOpUvabcQS
e1tTKd1u/dQXmavLKbvzHBRh3jNH8mLskE3bvrlTp7b8OJlfZvXF0PcU/r1Llf00xQa/DsYfW1C0
Xanf9Jye3CRwd3K96UTTHSrpoWwMrlPct3z8F+uSjPZ6ipVswxVzIFcyOLapb5+ZKFJIz/vyMN0F
q1WeGJ99TDm94uYkr/XI8kMUipYO59BbY8tpiYtPMo/dbjSFfai7YtjERXOfBUP1WmbOD+0Eym9c
uchb28z9TVyvW18ML8oLHM5K2QjX/uXG5HP6mLew4mageGFuXalIptZOSIF9KGHnmXk1PEgml2dl
H/PonMzkjhwBT/uWERu7jO/M9X5ETXqfmVW5X1AybRa/eTZ9yDKm9uEUqFMs/CVcl5b5gQVRHQSE
ANye6eh87vh6MxCPOPMsS7CpnTjY0Vj/PtfL1mFAcIMLjfSj/NfWTwo8/+/tkPI/0K00VvpeEDiu
B077p7ny/+yLHrx0TVcXZizjhB9mJh6eAfJbzg+BihmmMeopvIqoZ0SanmmF1gWeI5/ZAugP0wo/
v+9F+kTM/4uPH/aenmtuEb3zLOw3PX2nA7vQlizGJovwBxmOc/gfGmb6C/v6L7Avn+Sa4wMj/+fk
1/G76/6Zu/7HX/QP4EtaruAfLkk1Qhr8cv8GfHnUYAs4MHJrpOD0f/Nv4Tnzb4DQngOOjfCXXxEo
m73Rn+bSgPCc7ZnCsQXZOw2D/TfIa9hvnSH6JwTYERgsJf8kwUeZ+b9rLuVKq7JxYcqXRcuvlZ1H
XqpyZ45mvxOW/8Sh6603zWhDgTtDOCwPuXJ3i7v+ShsOH6wQuFVU6ibnmjHxON02XDwokq71PcQQ
TDN65702PsVaJXtPtV7oNOmVwmAu0daeYEq+X7LF2Fjj8m7I13mwA2Dq1tivuXhtgwHjpIuy0WXW
uHB81XcmpW9Psb5H8Ra7tPpm1Xjju8NVq1f5E8svEsqsufDtxrXeL0aHusiHTWs06ig4d5UyeMZH
ve+5zg36Xjd3/AZRkOMG0Le+bHGwa87BTzGbPUsy7oaJviXa5n7St8ZG3x+bdJfr+6QvjorrZavv
ma2+cS5cPfkTfQv0XTTgUsp9wuDuVzNbCbRBDg2ajw+t0WI0VyvSfLbF6MVSIhzoo3rxDWauBRHC
OvXE7DcYyPm5D/3rHLVwr5bCp4aQbSWzsylgmkOpdW3r1JUbJnFc+aKAF4VOennrcpOjEyy08E2P
/QdnwY9T0LrOYs6IR+vY1cUSpvjiai2OUxjkbK2Sq3HKZVou5wddtp2WgA3sjMTU8A2kwlpGxxEh
VfIn00H3kOOr8yEkjj3nGUur7HwttYsz66eL5c72alw9A0O1USvwMGW9pvYCcNEWdyTS0k2jhXmN
3bKmRaYZI+ZmVW9Z24WzZ4f9Zs/bJAgdLd9T+XOhZXxSa/kG/HxIOx/NrFE7VrRphxzE1Sq/Jjnb
mP2w89ZYlhqDKwfaP0sLAF1A3bDCCVjZbkdUVOSsy6wfXvXAjWfcOn9EgkTyGfwtG7dozg1/foVC
Opg7LIvAWUBP6gEXB27Ctjb+PHKfa60tXPAXIpU3WBegNLSTG4QK6T7XssMe62Gv9YduE+0YRIZF
y9Tbz46FKhl2ZRn+0J5DCwpF3iHvMsAL0TjLobDi9E725O5SIxgOqBXbY2r+rtMDT5d7UysanRxD
EmkpayOm4CjnrL+4MbenRcsdOyyP3IP8nUBbI1ZnvXhWFM5aCbnI/qvPR2wjXLANc81eWfSyWmfb
TmV6H3a4JbMeyWSGbbKuH5SVerfyMNh7F5P/TYKZUmpFpaNllavWVo5R9uQa8gNdFYYObEtt3d1g
01ebREsvWz5j4cqAjAUOeqMgRo45ak1mo4WZrlZn8nFOjzD6e19rNS38mqMWbbZauVlo+WaMhbMq
8uQsnWnZl5H51PeLvLGb4m5J7OVY+dc4NcW+1lpPtMP+1sD0OWrlJyLbR/SgN47VBnu2WcsOUb/C
EoorpzxAJQSbSCtEbXOCmDHtfJMJShocTKMlGsVKq0ellpBCw58XrSW1taC05MPNMME7xFpe6mqN
qaWFpjzGjjaGUyrG3yyEWQyv+DMlWuziSWJnY2k1aq5+u8QuG+PLT3oUP4Zr79eo+OxMi6W0l5s7
MoZv9EEgXPV4CAK332uB3U2ElbX6o2f1Twk75a05r+NpTGGluhYmhbfRrZFX1aGc6lrL/9Nd6w/3
dmBkUD3yMOGyO7Mi+uV5i3nxbMI2DAnMIKZl3UO/2mPLVvWYszOoib9o5Sz4FJA7NmJUtJ3ATefP
KwZrLao1HeM+cnOWVeV9qVW2XLvQw1keO/cJ0W2jlbeJlt+iPHvzhU+TgA4uc9m/GzHlGhPK3KaE
2nLwWbPJPeEdRevKTuRpHp1xu/a5ta1TRugObxzDDch4Wr8NN0uuRfl7alasKenwGARmddfyKaym
iEWxrE+2GnlYG0+Da2/q2cDji9/GYNK8ZDYvCDOK38RS34nGs++zYnxP+p9dWif7KmaDQ/7p2uQM
fFFItRIxWBvcMjw6txLJS8q0KDDrLbA/a4Z6ZtA6sHQKZmJzPJj2q0swDuvlSqozv4vG4YkYXhuO
VlXc4M1Fvl4GL4llNvc5dl5l4kEreVr5kVZDWxBdlvMcZcUbXxXnNNv5DQmGlyRD82OI+jWxmohL
IuQaK4PaY6SdN7eZk39NLlwLamkE9MRoXV8sO6dKHwLHOeLcI+lnZi9RlMeXdYp/mv5X5PK0cH/Y
ESJMTiTtrmW5YTsXnkqDYOVrDJZLJGaTWNy/eTqT1mW7EdfLzm1fGlbvGyIPb4vp+Twkk4xps9yv
yg6Ia5/rxXqsp7g7ERwPts2U0ogyvHpd1W48BOdLVN3O9tC9FNyz2WGWzEgz2kaEf1fNvHmrLN8t
xetUJSNTVGnw5UGGX9lcnKIKgWEjspeutI/zaG0tFRn7uGv4mqX5vYhYnYui16YtHmmVcRl6DiSJ
53ubFv5g3xnfpZN4b5HNvmZFS3ObR5axF9m4L1p2ps14yxhkx2ebh6E1XQerJFSd9x+9Gyc71T0s
NU7byU8+1zl/ZvumdmmZ/XKq/NW21GOWiWlTeDxMaqM/OXUQXcolwRSf8YKY0uVQD8Q7rLaYN6lg
9zGtrn8S1tqFccrKWYaEy7PoYLp3M/Uc5JIdln8M0CIG2xvqEW6LxDj4ImL/XrYsg0E0YCCcq+U1
r0qiPmwJNvPbHbJbULH1XAySeK/LN6FqGWyZFctRIuy8ilsmPEFzUNNSbvKuyunyqOI9dxH8ZAwJ
wtKXPyYr+CUq+CPXoE3G88d4p7z8MwG5OtlgCaw+WW1Ps3wTQv1Spb0vs2BrIZfa9Yxwpiz5hRL7
Xpne7RJP7+RCq+PoaYvWwbJ+Rc3E3SjPL2xPdnEdVydmoLuB9pidDzx3SoVF5JRYcrgWd72c1WXp
bmbFuMpsmOs4TfeTc/RR2mV0HBur22K23RkVp6ugsMnhGNkli3xYUBt4pJmC25iU7jb2GLhg3wyA
2+xrZUbd2XP45rXakt3OF8deEElFzhTGvm+e0H0BR5LF3/S1a4RDsl4HFGp3FRPYpGQ73SXmBRDg
zuY1Ejb9j0rSfTsG3sCyjmzdKKuH1FQHlXQBM5S2fyzMALwFHITQOoO/CNzQWXlKmm8NrF4oUpoB
luwns8cHaVMaQ6NHGHfsdIYJWhC/1tE3iI2znGVCu3x5DFfYEwJElEHUnxP10ubbVtqfESlw5SYT
R5XoYtk1c9Ry3qB4OJn+6IROBOpQyxepBLiT/9b5CV/b+qddudsRtuugCkwAkX1oPffNW9eHuvGt
jde18mgt6gymixEg8oLQbhvmFIG6DoOTbjt+X1p+2hXORtX2a2a3LX4J8uuNyA/t0N/CimJcXuQr
CO6BT1i6RRAxH5flPnEYjSMA44SQROztEd8WnfxpMuDetUKn+XwsT2lPipJdGNOaG6QNRWjKeNJZ
wSP2PlqVLKk2iPXw1vcFrEFUnNdDVTEaEzQOMOf+Gtph24wVD431B3ALdrCAA1/VobpcZjOi1Ac9
YDd4fji0y49G7zMb+jf+LhW1LBihFeTK4Y9ZZkGNud2+zjWngz9KYXazYIYWizfB4XmTLuK2btJ3
KYt6o10PN33yng/wXAw05Y05eojqRXNVHQNcc0EMNkvnS2VBep7n+mJG4gFLKwdlEvhbIkG/8fDu
J2nzWQp4UkrB2foPRpGb7E+C3vd5hqdi61tPzjQjsVptdB8SC2PMniWAtejTu75peEQsWSjsq0Xi
PcyNfjnweNoYVfNiDdGlTeR+AH6qkto5BpZgYN5JxLHpoKURrzIy7pss4ECRm8sma4Niy0nFCjPj
OsZRt4vX22rOezKf4y9+os8sP7oNlksqLBiF76RbsHCgwGkjZmpMpuqDAclz29k/SJt+BauBQM34
6fUljvtk+aHNEIbpHBd3vDGgZTm/t5c5p2LGSnyseMHTmg91GAP3EW4cPixX3hVlG+0NsxSX/E5I
0KZ6nBl6CrR71iA+9PUKDbB/NRK+o7np3ZlTnUL7xazYCl+Fa9q+xblz8UBe+TRyCCrBOw4rLTZy
5T+12buZJ+jcsIOgOmeEW3HuSQxN+U4cIOLZ+6H8Sj2Ivjw3mHSL0jsG0fQ2Zt69XX/ngLH9jKCM
49546zAX4mFJj5FE29KVVdjkHo9ExbjKHPaD3VekmM9Tz2EYg+oxjrxbu7Efq4rGCaXKH0kpon3c
N9FRcPCuyu41qPJ5k/Xt1m9mvGpcwxi7M6V6Llvn59BPv7rKOQ2SFhbsCb9r7ZL0jSpmt/tV9l21
G5UMQpXSOOPGB7cz4Zp8g0/feG39uryJbX+XWN5wn/QsBmbvGCH839rlcBtNjssl/nsY8vaGHy/a
OW7NrgKYaNx4Oymca9wxAGtt4pPNsK1rVb7YvrT2DArRSo7R1vKIXVox52XVxwciv9PF7pebqlv9
U23ZGHFR/PH9YCGOAm4zsjkaTLYm3mV2hH8U2M/DPrOf0iFOjjkSBxghb294/OQKdkZd0vb7LsO9
hm23Bg51OHRFwMvOcjFj6A7TYEAK7c7Y7VYGxlvO7XK0aG3JrPGjpWdmXn1128Wc49VIZUwivjks
9fxh1kQKONBajDsrdzQQyQTGvs3FFzD+5xQVgFXGojaLgSluqi6J2cd3Sqrd7CQvU7ECx2fGD8gG
extEkRumSeIT/W2fF/qIxjI7VCKBtloAdLlqPcxRxbKLA9J1Ke15Z7fTc9pzw3A6YT3FeWU9Tcm4
t4dUF1a1kF7W5+pVwcm7b4OFEg/HeQimieub/9uz+u6SB+RPV/F74c8a8iy9sFxlUumiF2Vkvu0r
9uGd6ELXW3ygflXdjOLFLUX66JLJuF1t5z5pnfoBOxT/dTCfR2tiKToJ9mWpexiGCWwkN46NEzcX
25p5DSZyI7DpsgfkGM3n/MynD/wBvNyJ2Z849f0YmUSL+0fenYjI5efC7J7kOfSSY9zmLY1h3Dg/
KjfDfWwuzDzKdN6bvlbJJlz4izx/GqIhPaSj/bWaVOx0wyI+vfXYcljUk+Tb2GhV+OcTmM7m41zE
D+bkyl3p3xDMXLH3omApLs06L/sJSSTuV+9a1mwwKlMH1NehOU+iYLKbW0f6htr/xd557EaudF32
ifiBnsFpeqtMeakmREmlogl6Mhgkn74Xq/9B9w80Gj3vwb3ANSVl0kScOGftvVkrcnwvpRGvZKdx
/WCldPS0LWjw7uwKZqLde+MYPI3B1jW8PzINpyfPeVjsSoNHp7SokhjJeJb/VFdzvpmXvsjQBw9h
RwFVLFB4jZ3xycP0Xgbs/MEwOucsrh/7qjjlDCzXA1Mgz6NeGJKy29X6ZAKR2viHxz60bE1beh+Q
gpIZYpXVb3VVB8cuYwhmT9G0Va6K1yYFNukFDgQadWpRRe1ae1DMzmxeyt76x9RW28IH9hFAqFYB
OZC4w4c05a3MGf855ndcmH/bxb2hXxQdLmfYLeIWZuAiDpBV491gkOw1pkjeU3GutX8d28m7RgYI
fKh3uu63ODbcu2gmr3CMD7RtwCPiu+cTNlXn3TlsaUoIXkTKhjx9cP3BAgFuD7pkCzdrU2/FEJ31
sPcLDtIYGdFaynxGBoH97GZU4sDF1OCJJNGh+8YOKTmx/N5VnYPIJgauWz2sthu+hArTg9Au5Xur
Mf8Vh7mumlNUsNbF43yU2W9JohOrEBwnQhV4Gnf+NThA3di2NKSyLQkBNf7SabHFbCi80rLHZMZy
f9li9G5dY0E5dc382NL0W3euU2wYlo7IfGZx0DJgp/Ekd8b0gTzG7CJk9+51ebVB0d+RllebL9Sw
GNWEkeluIljVE7PbkiGgwncVTODdb7BH6wLKKq7xrgurD+lemjQx7uA98dqV4wGk6KI7y13Jsmwv
fXtPKhQMvWwp+43px3a1PExxggq9xivA8N4nuOh1Ow7zdmDVDgvMWoc/QVW9u3SxzybxTOCcRcp5
Tdiv7hzu2AHJV/DqiG0sCvZyLu9FNx+K2Tp2HW2ByRkeXbv1L9pllcSv7K0q83kfMpmFBMDEE/gU
kweXEUkrrIeSs3estFw3QVgfGwq/uAu9Q8PFCSqPcrOuXw0yfDZhy2k4NIJdK/t3z8aTYI7sem+F
xrilBOo58mpxyVEmrQhQCnc95AWtVuA3AuJWA4o1KpLwIGTy7nhmfQz8DF/+xfYzcC8av5w8y4Jb
RDsSTPIQRVqeUoZDa5/HAJTdB7fHKzfgqWjyY2lHD/TBin2dh7/7zH0gNg8Pz+nOjC9Y+36rLlHq
014oynPdoPDwGeTKSrrQCQVYi7H0xgOiTKyPZCYAlLWCVraOPgrLOXGuLbccpKc9vsU0znPTPnmD
e0wAz5bRJLeqxbnOsFn5reme031QZg3onwXlLnHBzjTRJSMTtLUlclryrFaE3xQgUT24MeluSC4Y
BmqP2+UxGAalsE8i1dR37fhsRE94q3SnosQZDXMma/OvlO8Nc1Pb1ghfXIUPfovTduW+FH4TLJgh
k2t8sj2CM3tM5tChvKXC+WEkxhxZtn9ZtFcq6X4akUN1z/PfIlgm20W/qZ79ML2C0/6OiuZrcJ2L
YVNbTCEuKhPpZGYbf3RoFmC6GgZ/5odTDKQn8KvWTs7iP0DSWtP0WnfJFQfgXRG1xqo0kg0uLZin
Jv1I+6e0gJ6qeh8OELept6qxWtv58dxC5I4vpYPkRsyxJsIovTVSkO4TyWg1W7TmcWm9By5QHqfn
ZBrzjZN2f+gqsGwvUrAWLG8/TfVyDPCXjiv21WGJKcacygvDjoc2+PJE6V0xDvgcHQgKSgFaLzg5
h35Ms1lm59r164OJu3AL8y2DSxinpzmJzkMZRNvCGQ5V9zRidHYuaS4OqbaZqDvrGF8U1sfsWKvU
2date8tjz8KQjTHEXL65df7mdKyxeVKdm7p4ierq0DY51Hg61oCZFjR0hZcVsXKE0+oEEzo8Mozu
1zTLb+rCAyY6zqknd3UYrlZjB0cZWYRWogEkLq7EckMnLxSg2pCM+IEgVzaT83TGTMce6aeHWXar
e/PZA+JUqrBYKanCspFnSnrcIfXXHPHXD1LSR6IgWTcDZrVT2IAc9JKjrV9xhVd5z+ckaFBvhtZd
9hiCGDvWjrJCZedGOtuo6dJjzePHUftSojMy65hSJPH3qe316JxcveppLLAd4I7X5xfD7Dzyk5o7
G2oBLhSlw4vL109SbpBb3+hiXKPJLbeB6/mbVI8MrXYWhievZUBf1+izo2h7mvjVeHJ5vMcqrPZT
Gn97ZAO2U5+eg0zv7W81ih9j7t8SPyq3sZhJ5ikIHZngTYzaKOg12iRECEKumlOlm5iuLtpPLIAV
bZx+pn+R8u4yP5D+dsgBFfq2fwEvrCkNOZg3sf9ddQOsGjQRdXFYb8XCeomF+uoX/gt4GdOzhQkL
FzosAxPrW3gxYzb36UKQ2QtLRuiu3IYLX9bTQ/YW4qwT809hlfHF8jH1H+XvJs66p7CWlNjo5zzj
s1v4tWQh2cqFaaPiahbGrVpot9ZB84ovE7kAeoW9cHWqRQeSsFByMbicWLi5BlnYqlxYOgeoDiLX
2xTJzVxou8qIOVV03qf4R+KBEiUxQ8aJAmudLryeQwm+kj7+8MtOMi9UH2MjBWsL6WcuzF8rf8yF
AcSBMTml46Va6MBp4QTnhRhElhhmFHzTTIdFNc4JVeLZMB6noNhRwuHC1a7bGVjJtQcsXox8FewT
EEWjg1UENVk1oaiv49Q8DtCFp9GbhgP93XGrW2h7YZfluQeA1PTx1xm5uCsHOHJaKEn6g0+ABj8g
Of3ZHMYrtwgsdWErxaj2nnxgSPmHqIXXkupv7S80JmQajpa55jKamxFgs13ITbkwnLlZbZqcmYWa
2+dRfFUL7fn/+YGyT/vp/8oPwH04eOL+n/mBVfu7xDuGXlP8v9rvCkx2//3J/4II3P8wzPOC0MEP
NMRenSH9/4QILOs/ti8C3NsCTh/87X9z4IUh8N2Ah8EMhGXDpfwXROBZ/4FJC/CUCZ0AK15b/L9A
BI5lWf8dIhAo6EIzwOrGs4Tj/jfbmIa1YW5E1q9puB1RE53axFcr6oQ6A1DERHg19KSnjCoDUo5R
lItj7oO9Dx3ZwzTj2GtXc7aUY5OtCYb216BDHLAKQPylA4i4huz0S9FJFLv1ecIUQLYRMcl4r53a
EeV8Xj5K5KBpTZNsTifrkIwE09rqpEs6TROY5jmiKY2AmbM33uWcxBaRapr/oXcOv2vHOwl2ufEl
yS1NtyjJ6BTkjeY0Vh5mM4eKa3zBQFN9mJzwtm4jTho+fGVGhLOo8k/m0hbNdL01Tb606zigTfNw
zkL6aTDSLx3V8urPpNPormI6lZNjT9syjTdz7B/MZPiV1TFxM178G9b5NVxkHVIwq3eBhgdCRItO
f1Q2Y2k8udLVVIOqals/ZgXzU6+Tt8BWChDNehmjlM4bOC0GatkmwA9zrQ0aglQnNPPwO8hTE7Vl
a2x1AVkb9wWznbHEemHlaCM4uCVVTG+azQrvyHg7q3pbenI+KbITRkdEm2FUG9yIXEZJpLeW4mAF
fIY6i+ZN7F7rwmFcjnGrdpforRrX+E7QvUAuhicqnTqrvHWK0Oa2S+5ZH65IS7OOZhk82Ir/r7Um
8pZQYHFit4i4JUE5mAi97b3pMatkv7SBNr7mRDUHCRZ6OtvFmrDCcgIJsMWuJvtixeXcmAbGatrY
GYn4RWdql9r62ZudmfIE1dxE4lvDp85ctZ9cbN3csvhdGhzVyeoxF+9fuEAqhJCqbkJKKEP+FTMA
CuzsoDniHMuJBOmJ7yz9TkDP0PSWEmDRsYrfWb+kKSyK2DynOTTJ4KlRUQzu1+Jk1khwGeti5P63
Ije3s0za/Y1CGx5h4SaHBI9AoljBHRb1RXDq6j9MtjeVOywjGu9NBIuKKDAnikkmg8uW39WmAC0z
d1JS63gRmQq0PvQmHZBmxV2LrYHn7ji8P/ouem8bUQXaUaRswY1hXLzyVRJA5f+e+sw6xHnAB8+S
V0Xr6uQFkoGIe/StJmeMAXjeFc51MpauzDC/0b7ddyik7PS7k9aTpSvoadKMCDyibK9Gh+og+EmS
KFsbvv7oS7q5Q5xvu7yBIyiz309FsTxTAZNCEE4/4psTa/oxABHOmgxJ/caTWBXhERjkIQuY0c15
ukV3WULN+8dURQR8d/QZSL9ohXvIuVNIFIx12kC/JmJCUx+iaCzUr8IBo0A+YNOR7r9i7Yw77X9Y
UfMnGEx6+X3gPnCSWpFLfvETdstyMFet3UMy5umbzMzfcSiLlWdYP1oucwhtjxgQxH97oyaPKGNs
5YblQRSq2WTTFO0YX+Hdlv2YitICSHkVw5Ls6Yj+tdO1P+RPjUmc15h1tJ0azFlNAstFSIlKtuPa
ijmtmKr8VEH56JL/7A9ZulWNt0tRkvBOuhFU5ussxMZvHHX263zvUeWtrJhKJrITBp+oxu1C5xem
1z8mSbsfcqYi2HaRS+yH4T6nEwnVKUDr4Kk3leUfjdS8VZ3xQqXGTJEXYT3W9jYuO/hO0MnED+K9
l306zDZ3wpe/grEhgAMz8rga35jrY6Npt+bGDprdwnGtu4wjVOlZLT+D2X5lBSMJeeBLtZ0fWif9
9sr7TwXJCB7UbHqvH7bKyd6RG053tc3bAaF0D6geJsj6h7B5b2cPZVy0NPl9TgSl+V3aBTN92jib
Whuo3jrvb53WH5Zkcjpn6h4PYj8Fct7LZngeGw6jiL6HTSZ5A0qj4z52j+ZY76Yi4+TFaIEXXf1E
YUAOKwLhYyccUHtwiSRnOk0+2Wc409bIg4vgw1zHtLA3cRZ8KodeAuGyJ7DCvYXIpmKMXiXRF2FT
al+GVbOhkfYQF47Y6oF5udGhZeYc/mTjr7nup29MXJ2DmrlxA66mo3CQpQ893FxgrsekYdpXR+2m
WmiuUVFTCnP8spKISPVp+q1N3IHneTCYv4S7IWdbzGwObNiubo2sG+7T8FiZbb91IqQlQdJ84yjy
ZuZfqY9rBrJrtZO0RwYbCe5kuaeqqK74kOIxWcHrpmpepbZJYps1pYShRPl+8GtQ8Iay2OOmZh5C
3VFqfxs69ZGU7C/D6uWpI9HuXtIcvg9O8lhZ1ptg+71MuS6fR29+URhinyrg4s3AaIOIP+NohXN7
SHR2w7i0uzCcZF+BQ17DfZ1gpUkmjpybwo9bYofh4Nj4aSb9Y5Une/Cmmlw0GjZFItcI9JqHWbYX
TnF0QL3wE9lTstgltPBIrdq1VnI0W7Trae3smKOqo41ZI7A+TWMPp5JRcNZmvt7sY5O805EOzm10
ae2l1iNbFEVAjIJD1033VnFjRW13lzmbHoRZy8eOMboucBMNLfechB3QE/G6HArejWZIdybiD245
WDe6G5fB/vwTkCc1IqRIKnkZ+mRHFyFg1pk6J9PLNCt+gKWzNtZV6odb6XlPOf0Z0lSxUVVsNcMU
t9hodMT8pTN2z6Ct9H4R0wt3vI3B9CtX1nW0iaBDDoSxQdhchL84m8fZsU/tL9wjNnUb2QdfINrH
V33lZLmD3CP+7Zl4OgQCe+hGx08q37atgeIgLd5yVV4a2M41C2hyduU3qscl3RsfAxGiKonsn+R3
0ORrxqpHbblPwhheU91c/Yq40CE5REo+2c7zRFQcD9GMSxCPAIbyAGZ+mPxUTWRQy3HGrP1bBp/T
jMzusDJobriFnNOMwOCeUdisvZ+wJbI9nkjWIVe4bPRj77TXuaD8S1lJpvY4MspEk4IrOBzqOPMY
qLZk3zTnTWH4j5FdfCrBThuRVOowjDAN6yry6DMMUU1PXzqMDzqp7l3jMjxIDsWIAQ92sIiO3EuH
dQPLKjYN2VPlxbco9x6KvLqlTtauCanH+H3epx3aLnofltt+pGl90aECJK3AMzgaVmzhjFcvsjXC
jRwZZCHG/ra98gCHMd0jmsP4fuJ7Ww0CAlzWyavD4TqrQGta2pubPp14H5OgPXWp5kVFXUJxJcg2
yr1oXzFLy4jo2csMD6AZMoIjOSq/FAN9790Ek8lmxIEKDS9ZBn6/zexg2zDDLIlkWtFDl7cJzfs8
TNONKErcEIZKHiKJ+2kzij01iQIbDLpNm9fd0bKSp8JOsq1hUrjr9I5mNDy0MzwdVLCzMuZNB7RS
pPnOtDQAJjZN9AScoKZbhmFu14WMl70OFa1+JtriRmuHNFMLz5Dyk7In5Rt44apRXN06EbsB0yRl
I7/vbEg7mwAlBoJukr3QKkBarHhSOfH3s3/U9vBq99muyIcHmg2YdlR3G/4no3u1uL9bchWP1d5L
y4dcfagCKV7qUxClbfRleOPHOBZXOpOR4oBjcJZxzKC/eUaGqLaytmgrzoMo202fF7BQgfgaimEP
58PAeRnNZxWOQEzrG8QnEP74vx5jTxIl5T7HUk/X2c6cjVcZW1vDeziG+qbWJJg0Imic8mS7oKR5
ujwleX/uJh4rJ5bkISA6I435pfRZoR2PVmEhL7jbIikank0x/q19LLIKBweFLFo7ozutsYk/mdhT
nz1NyoYYy2scGEDWcfJAXHBUauBWtMlEXtbjhrWkWvdt9pl4DKIG6tgDzeD3bsyZEtRJcAxKxsTE
K5ydxmISnLtfDgVUt/g9vGaZcSLSQ31OQzCs6ugBZrta64kbQ6WEW5BzLV3rUXvqsfDNWzwmt74T
72EMU+QyqmGcfmlRU5btTip+oQj4k4IQ+lVQp9swh2QNsqcUHxkVvPRMkwa4TqLA7gb6V7VYMlse
7arG3zSFfjDm5GALMHIa+6tiqE7CdM7wzZtCfWCHfJCBcy7m4lPE1X0pcmmVnNJ+sbLxLr7bXAWR
b1ikPjZuthtq99zPwd1z4Np73FQWQNO8Le9/jPVywq9MmNjac3UB33ipneHB0nIXORVWFxmFXoL/
XYOQiaTke1pWJyWDHSGrO/LchbXWA89vjGY6KL0T8DwbcHPsSjruTWy9M5R9GxxWNgP2w+y3wklu
jdledcVDPtHQMtRBmPENUPVURuuQGezUN9duEAcEpOsZrHYMF4sQ9g933vscvwloWIGrbmetKWCT
g0O/zW7K8+BNm7y/8NoTRfwp+562ln/ClUVP4jCS3FJ1HsnN1YnCfz8QPUtkD8GewY42/Nat+W8K
fV6N/K39KIlMrf1nnzXaxMOGrWLDYrsdUZJ5WX1iJeS1KTYRU49KEy9gbSpoEyYL5L0RKW1a69TA
jwVLqCgjdaJojxoMn8zXHRTYKi0k80L3bMfj6/JXPHpPJcWVg7dHIUxAI5eSxCXWpvz0lf9iGuXd
njUqSkjstL2K2H2KC3HozPLuJu4HlTvDhp4ZKNQ/gROlfPA79Swc1JcDe5URE/XJN0mwHEiG3bKH
6QUcM/AtiJMbGCxYH7EPLuZB+bCL2uwpZmo/p5ywyOXTvzJNklv6B2xXa7Wm6CYs8nvQF1oPYMHq
kHIVtSz3PrLgxNv1nrdG/7lWBbuGVgebX+5/4DS20k6/NnK5bSpAV8liFjCAjhFhaNItTSAQhKxB
89OuiNVN/pZA3m3JKIksjwG7PXqti1s2c8n1WPqbHKvp5TsQi0lfmsNzXfCAKwK8R5JDefjt/pkF
6l5ZLBsJ5fGgPmiCH1wpDsvOHqEdNOUiCXkCZoMNypY1XXtPflNfpKM2QoZHWfoXbDluJvcIacqh
cXga3X5bZSXYOy9CR4cHE6lKD68ZiOzIvuEaLsHSLUs08fA5zh1xBQjk4a2VNo/dyKthhN2jRbO3
zJlLLBgXVgkIizdNXZ0LKXeVTg5aRUxtANfPSj50yvoq8LDDvu0qeNRkyrUQCbtudebFJo6lPjWF
uZ+c5gpJgPtXsX51Oa4LvLPWtZbf85fpG8VqyDDsyb1jyFaVsJ2orMAGJD5gjHZMc3NP12/bYRDA
ZO9gQyWruF2LJGMRYsLOoE1bCPd422TNwwSyYPIcIlZg/IJbeR0wYXA4krLOQhvYSBP7NjqUMz4V
1BbZNbZwa7NYk1Iud05w9kT+bbpfihUVD4diIJuYNcka1NbK/cWqBy0PadAMC+Ny/G2B2Qxjdmoj
vQ0eQRqpHalUX5U4utw73bvbKeCdw59FNf1zLIq7nVYnu/8YeP2W91uVt6ig4VbxQw2PP+VtxQwn
ZWKBziUkzv2YzIj9aN1DRu/cfl/wmKz9KntydH1KWMY/ZaEwGvmIPO/HNoHsTXFPU/9XBLIzDSmG
O4xWPPAbHpolmwozJFP7Rz/TDx1dp7RRW3eIqEUpWMg2wi9mrWR7nOzg3mhzbwegkj1Jk4yzOzW8
dr1zlg2Z5BVLIv2dwr4kcctzxuz+jkbGQkwT0EVB68LbwStG2uFyU6soXIdPGQdY1fOeWOwdXF0e
162Jh03Rm/sGz323ZdnKv5VdbuIwvCpGO+iUDmAn/z6Yz7MIIHRSTnUhWGANQEXzgwGYBzyZbZcH
Yllvi8jfFdxWM6bgpNnl1uLQyuexF+cF6kmd4m1ZCyYOvjaxZKiKrvbylNMBsgtAJy1flkaQj0OZ
TQyP9AFfiKZEeHRY3kVmpCtV8/aQrzQBj3MvNQrmZRld1rOU+4qK+bZsAgrtVdo1x6jlhlLMGsU+
YxlbvqZNb0uTkgF4scnMl2UNT4MeIQLXK5c0pZbsVJptCIXx/lnHxtXjIeGbkJpwnGZv4yp3S7dy
t7wuhO3ec3c4sDILwT/yQ2TNip0rKBAWxATnMUlTcTa2KA2OiJp3mjfJV+XblLk/40iwdxmezS55
ihvsEc0yhlDAAI0cZdelutUSkmXZGcmwvxdltC8siF4dkPqKvYFhxju8jPgjcFmyvU4ZyxpXzcFp
b+5fU9USh06tX3iUHFRYUQ/Wxn2Mevtd9O6Zdv0ujdpjip8XYVAYEBk4W7J70QMyWw4j9D6lbVDu
G1wz7xQjlBWsxjIv96ikMSHk94XuVsQhHmLBzoSx4AK+/NudGGb7KTFDiftkD+beEunWCLzTUsY0
jXqIWuzfKAuqavxtT/XW1+epqC7LaiynYWf75Zt2k1uFE81k7OMF7XFn6gojc1llPPTVs3qe/LTD
N7Ff+LIFLzwjUN81afNs+t5leZ2iqIRBjL/0cJaVWy9RbU/Ldp3687qKf1WduLbVDLSmWWG4Upbx
WXhAc8BJU8dbGI0n336wGyhnDAX+CDxABFSq/leuOicbWfHy5aMaXxSTZV7QAQ8rDhF4tQ2sUu0e
f7Rwr7ChQGr8T6aEtdGLCDWrFXwsIOrFtUkW5+7hTXYjVeTT5rQlfyLVHSJCSswyQsdRv8nAA6/E
msh0z6qhMKOq6DobQXXy1kUIFDiWdtUOlvHqhVhYooWO2NxEdWLK+Ixt2FccJDcNWoAd1BlNDMoN
XkBI/40Q/Aew/dBiYJtYm9gv7/8eKfwuIfn3hrZXmODEcfBHq2Oj618sindqpOe4sb6rGOTrTz9n
J1xDLq4RXFMKfaCPu4YgciUop0OI60cv0dP5g/0OmawZlgyHlL4PO0p3aGKGjHyfacBKzwjJyPFf
iq78xCbh1BBVpXz/zsJ3ddHqF2z7BOk8TKP9g/frSzSbt+xrkP2WU+e1mal+7WyrxSltsp0yqDXZ
J4fB8LalUd2RAsXI2AT9b15HQfE1crQiJW6s461Vc3IoS2wJunKvevVQgd6Bix3yvCY72CqZWOZP
XtzeSqwMzt3sIOADdpEs93aLWrGoqNPTZDj0hJ5j/ncDbCSl9/HfPu5x2DNYAAw3eHYVdWZj7kNK
QstGLJHnYCmVT3kcL9rRLv8mCGdvzZqdwSoHLqO4ltyKJKp+eh2f0oC5r6SGDq5F9jnT469BPNwK
1agWB48GQmbE6P/rJ1dj9ZnTcMboufPjQ9SVb8vqGuHBrMfgD3qys9ZI1Ph43Tzsqqb87hqejjJp
Tg55OrZL4rRUQO/Q/LvGW4S1NkPkJN6TpzORjd07J+x4Lx2nlcJfKnSY+FIuxxEkSFg3pQGm1o5/
N/FQlHgXmz0amWm42FkF58I+yYO5FFWj5f3yZRcwxTf2RhKg/Wn+zFWE2pZ+QhV7CPSj+5AG3Y5Y
mKe6twhuziobgix8ZHE0GNRUHwTRb6cuOU7pzapYPfN0fGMKZkO36r3TS58aNr4pOgurEccIas03
0+PTjtO4DsPh778fNBmc0Nph39jwNnZXN9t8zM/YzTJXMhnh6GhEtuq+Zi1H9SqA6oQBQzW302xU
vlDTbvZsRCi5sTdH86Y9eY6adl8FW6YHW8fJbjToLoUuN1XWf4RZdC2t/oAnmNoXo3Gd2GN6dL97
Gy8a+KxXAD1jYxVFuvFLBggztnWpfp0Gdl2j9gk2boh88rAHQIHyThMNk2iX62jLZuPk4H+NbaM1
yI+VfxrspZGwuFs1i2ncMaJeLEaxbv5wbTadcyQn77EvFra1OTaJuY/Hcm8o9SFRHi4FZYnMQNfz
X2FzREZSF+/zceZ8XLR4ysIPbpumQBkaicWxiXN6MspPPskXF9q25h1VW7Cdq28MYtY1btiADERV
JYsnZeFG1S7I2N/twHzR0eAdSL7e5f30aWRIgGydHFNNIxHz5qdozMajLLq3pBnVTdFeKorojMrb
hxwbToPAGZZwKiqYzNur0fwcQ+RKpNgXyEtY7p2WyG1wpNSZjqbfk47ISb8AZMWFYdMkYbop1Thc
3AAgl37zMLfdAa1kuip7wckE3P7IF8Wo0L0igAVCQSOwTqLoYLk9Wr5wvmST8G+LwtFAN4U3RAzm
lheHJK26/RBGR/RQ0NhyIOMaWGUg4XPfQ09i/+L9nWqNfRgmOIBz0XUSzF0K7NZxncSgMKJx3Sb4
twblD7wNh25Fr91z6191Xb0XQ/qRJdj3+iHuN6BmNNWUD7jMTI5u72vAHyx4rOYMP+iyp9Gz7o2U
s6D9axw+28w6JiCP4HCYa5FYu/bw33JLtMmJ2a3oUdprz7BRLcZv09h8aH+m6gyOqFbHlTD8ByND
Hu5jWENPBrkO9pt+3Dxk7cw5kROBEzL7RffeMVRFssLPH237Z86MR+EnGND25p8ic566qAfIUfG9
ZkiRIyncQftlq9J2QKdq+lICSa0f52KTm9jDLsVqLV6lySw3dkFiWP2psWnxdR3OhLjFRyaxaWRZ
0v23069UKAzpJrtjMH0rhRvSszhH3U9n4RYJKjpsfZs+Vht3/dacGkwlc9QudlL261oIdYHcLdS9
rszuiGwbk2hjeqhIVvSxFdt0UVxvkVyhk5HFkazDu5N3+zJH18oqEiHsACEf6L7g1qRu0VxtM2mk
x2AOX7CleQnbstklaGXwqYUZqFXzIBZJaNd0v0ppT2sn48B6kbVRA1plL1KmeB701GV5JmteUYkL
el8lezpTYAaIX1GzMjj32mMdUk3xVbCHjW/EZuaI1eoTNNy8Uf34a0pxjo1BbgbhrIeB5czyh4e0
ba2bLJFXpgilnPgpNVy2umzjqPCPxuMMwbW4++O4r+r5cVJtgkNzADqWl0t5iq4gj+gWluI51rhR
gkMzD0u8p3GozrWJq38D9asjtimK22xd2v6vGXOYJH70aTEeJrxDcLvhRdBLhOPy6ZVfU84hQBup
hLALRCTF+NYnMbI8dF30+O9/QtmAWNM7Cl4N38JtW3JIXdPXu1u9on1tziinnfhPOCtaysvxq2xP
Oq3uYSMqOABvab1uxh4qT2agXzYaB0yyk+vgm8Zjm/RbrE3f+181jNWKrD5v0w7+EzgYyVuO8WON
bUMmqkF9SrMktH4NemxX2FJwxlbzyZoXC4QgvjEwNHFQt1ERSsXrVeXnxOi/YIf3o4p+/AxX8sZp
98qBE5u0c3QF2KehYDidY1wgbTAD71pNhG4hSNmYsf/k29WblyKWIhcPv1AEPqE7IC6Xf4j3Mxns
EiU6uhRhEytdKoe31mJ3bvP2K5PceITOODlmtA/MdnjUie42bmuxm49iU/uEMLjnIFIFnff4rp0o
3iAgoGHArXVR1W5jaf8moHRXF/XJ7opr2tM/R8DDWJUeM9xNIv4EcXhlRj6tZre651pOOAZMXymC
jrUa8aXVi3tf/ogIiKPWSAclU/Q1vOe865DSzt5L1oH2JnTv3G/hZi9BUT1Yc31bgkBXfsBBEFwG
e6zwNfYENk/0MN3Y+LQ7zIIqOst14P7MInqx5rBbNQlRgIYUQAUZ4bpk7cn81QcC2U1h0K9jkFt6
JPLHK+vqQcV8czU75grPQaa8tHc9s2hRZnmadiKXpkMYjfI3nu50Fe/YCNzyOns3BCNfc1GmL5dn
jp4jk6lRb34It0bGP4TzjuS0fee4uHYvAp8sXYmK7EcdFN2u0VFJs4pOhLun/VfjD1DhG0BzJSkx
B5Nlshny6bzMC7L6PYupkEbJvt568jc+ae/MKldRdkMJG21dHx85x6qgHZqCAV5s0IMb/JNgS0D6
id9zXzTPnt9iBxme7UBu+ed4209oQFtGpWFiU3/hd7KJ6IyhzkzENhH6MxmGPdDCjKhzttlnXazg
wTvXtg+1+j/YO4/lOJb16r6LxqoblVl+oEl7g240HGEmFSAIZnnvn/5fSen80r0RVyHNNWHEOQwS
YKMq8zN7rx3UmYIsi4sSdNGxGEOwr9b0hY1y3s6qz9bAQd5dQkNWyonPjkxI5g2Y/mXXQjBjpgY2
Dnnq7YHUH9jqNBdWGYgpUUnuTNnuOUGupgy/3JDbyx+W0xRFpA5XtTgzu6a2AZU0B1o/UDnfLSKJ
0cbEXJhs8Q3wvImJry9Lui3kGS396ir89/TESdEemqRsNyTIYgSsw5dJ+beehRNLEtomEoDBteEk
6SbWKeaPJF96wFOQZtkPZKyz+Au718iw30oXNW8oZb9RlV1AEG3Su15OLyYd9ZAyCrSC2lunMUN8
1cgHex4aIMFdtG2W+oMnJIepSRrinJHvMgguWC9AVC7LagWUCVjhwAyO3aC/wda/KVgiQ9QHojkU
MJxr/8B2iVugJ5XE8yjySHl5mJE6r7KiUGuvYxLsjF54zMYHjlWoJn2DxVm5W6cBQYA99WKnxkPn
nK1m+fSF96t0EoDOML4Su4n2Xi1fvQCO82wDlYC4om07p5q1mrkMv2OcT0fffFcCcuA4zi/Mc81N
Q2DCQOgKX3tZ90PzO3YffDw9OysluL2YeVyypHwpbFWdbOk8jUs/b01O+7YOnxfB0HuzTKiBrODO
gnqxSQPFPpd401SgtMA6hEd26I5879UGF4W1lmO4RV1xLNHVcPceEczZrCf3mZNqzcwCfZJ9JdDb
aN0NmrhT/Upc8wjD43ucJxrjNmLlGBAAoNtXyyvBUGfcv9aJGEpyVDEr6QHXg5/25soHFIqseTmy
OUsvUFam2+SUYPcy/5wuveIAjQhQzCJ7jUHQOyVZ/IvOHdSAF382k001DQx6JRAKFab/0QGn2BS+
32LyT5/BsT83S/+WJQUhGYyrJI14kV3CgKlRsHRyWxoZTgdHvkJPKw8Zdu0WTwR2dGwCId1mbmGt
W3pm3nn00kf2zquL3TI47aqpANVb10J578W3e49mkcjowH4zjO5bD9Qae27XCQfqaimiS2EguLc8
aAWiQD8jpunmLK2h07k/hjL4FRcgNiz8FcPnMJ2qMNlybD1S/296xMQj9YhkwzdHNMa1olOxy11S
qDfXoVqxiWexkcjbRFPgYENBNaf73OXEKbLiV3hVmfz2nOwZ+F1p13QVKCsVUaFjgmE48to1y6+X
qbt3sRL3wWsU94wvlzt/Afs6OBHrgh4BDVIoi4/Kxp1TTV9VRndot8mu7WxMVMMfmX4tVtInaCdg
5F/3ZOmCCRphKfHu1Vu3aY8qhKDLjPc+Du/i3CEGo8Y/hv8PxUdVPJZpuVwBYeCQPkWeHn2IcMds
Hac76yt7DKtLQCiKEfsXq2RzAgBq7QCSbGHjdR2VeCAalh78AKuwv4BNxv3b5vssfgBagAbQ5tx2
zOi+YMWUFiCHSgzWCLVCNOS06l15IxEpEReLbWgn2y/hMYKlxADXPT7NwXvcMXOFzEFD6CeHcG4/
C5QnJdPYu3JhImRmkAR6i3LSMl6LyvrzkfEEB+R7l3SlUU5CO6O7nfDIsWD+vC6a+ZPlMYGvLJfT
ckaXlnTHNpBnaR+TgMZfmfvJNO/NwH4MfFxlWetKdqXZcGIHDssk5lpQE5kURGIAIM/CFsITNo26
eaY+GFeT0T8FaQDJV81XLOKwcSFcnfuZz7ENY2Q5vxs+BjJnqnqXQkNl6VVugh4xEmbG56Z0trPJ
M5ot2gd//lfgGOGc9Tm1f57ue5PNtL+gITShkkNhj3+0ZEm0A8s3kcvjXM73QVrAkf6mG0fxknYb
o50Ipc3fKhf5Uy72zTxW18oXQA6xQ7uzfYJ18IU+4d4rChMYt5vtRhIATpmyPlPp3orIX64uAOqu
3AF2WIA7zSQVlN/BIKZtPAbPEsYOzhQKLrNn7JSQQHUa8/JbITXDqFq/R4nQPwVZ88AHeB9tBm7R
aFobvzIBijuDtWqWtd/FLwUYpAMDUW2Nz364BZojRGebbJnoyQMK47JmW8iS/N5hgrrzs+CX6qdv
H70LQewzMDCxqfQapgbWc+76TzOx3vraeEBHke/8yrkmVX0YyXCycPou6j0b7GvtFbcUj01WW7s6
KlYq7tmTMhRYmk3c3ngOcqaas72fgvmHEihrenO4Bb14E1NWHSfWarKoXWhpK6dsL/3SXaRrvs6B
wuSyiZyfhVQ8UvFdYqnvebrXpnd6wbURRSl44sTHgbeOXbYPpaBVU9Z0CJjcJbxERqVOEbwgVaBP
C4jSVWCqkPCir5gV2SXRYTKtq1HZTzx0l0i3hgiJbupbg0QIUBaNOpfySUF7ayMkUqW69OlXy+LC
zuwzeSG/2Wf90DcxNT2aBT7bhKrOd/CCmHvz3UC2It3okNQC9Zc7C4y34YYLhBFG+JTMcch+EMOa
QhSQWA1ynu6ASeUha/bxlLygZMNmyoMUBghNmLkZ3/DOz0VLcA2Ac+ZuMNqaIAUCw5AvRWc7ldVh
lOIhsaRFxFzpsanz74c2zwACjc+9Fxkrt4J0iegyvl/8atOwN0Qmmb1JVMVTMohdhyZtE9LrZ4d5
4v1o0tC+zzELmjyFGL4i1Mbr3v6gQP+WY7wLmgm0MWeq17NV7dLpY7FGwFVWtIMvh9httF9JKuAP
MgKNB/Gb9pUg4mZ+mqp2TWP12pUPPrxMF2BwCweTsi94RX7c4fWEYTYItt7t7Kf4pqNjw2KtTre5
0ZJA5R5S49XJzRezRcuIzPSpq1kUJV+A2HJQC1ZIK5FF/SW6EzmISq5vmGL+KxE0Bqc/TSoiQZcW
LYfvMXSbQvr8e1sQMdbLnMbonDLDWYVFAoLdd7G15z5eVUp4ywGbA1bU8NzHpAcp0bSL2tg2P4Le
HidgEXpJ6o/3U/lSOgJzo54PBDrKgfyF1VQ18Yb9xbNRlBlkEV6UNMy0MAbFfRpeZMUEqYt/pbl7
RsD7WqiBxVE5R9tRdg/4crc0KT7/xO5QALNfZcepGe8RwXFlLCAjJouhcL44zDKf+fJksNnloyXz
oyP45vgUJPlxqIeqXhfj+t+Sm2jSUs/OIOgyrrGY96OEdXkDgO13rXprRLIpAxNtbRYPe6b7PB8t
HvxtbQ/kXQcn1zDvog7ZMaTgl8kqry6BfgCgjW1oGPcqaX5U0oBT23FMAnD6sAfL5SozPhnXD/Q7
nBazdclQTmDd5WgM1CkNeCp698PpOOyIQ+Kwy8r3yMXcid193TTWEWjOF5A5LFmW2ll4iNdpPoqt
bTHBWxJ5FCYK29kbuy0/TSkBFdVieWhbgojCzLhvwE61Pfv7oJrZPXtUMOBwkJMV375EoDO7e4TD
lLTpwa24jpA7knoQB2RP2ceCLWVEO95ismwxGDec2vjUU/uAP8pCZcWeQj9Y8/ApeurVKjJvVm99
tgNep9KjSNRfR/8QZZUS4KEJtGYU/eCxdKryI2HOfovkLp1Uephm990vJ3g4052rlC5G1JeChobC
/7OY6ufKhpLJu4cM81cwudEqqcePdEFZo34qiJZ1xKikn78w0cyryXmgD78z7ZotP3yGkqewssRN
/6X0lrtMWld9Fs9I8kMPw4RVTkhv8JN06qWbmoMjFCkr5dMwYKQzje8AU8eGOhKNbkvJxdM7jJBm
J9i50qpP+PuyfsFcCmW9rMACFlixXXe+s/izpX64/+X/cLH/E7uXaTue/d/iYlffTRYXf+f0+usP
/YfTy8LphSI4cDwzkNJ3/n8+uLD+ppXCiLVJ2RT8ggerKBvNhHXk31xSwwHGEmhg4ebit/5yesm/
WRaeTV9K6TouHrD/BS3W44v/PSuW+tMESyUtoLESBi2///X5GBeq/bd/Ef/qZh4CSF2aGqP6bs32
NDtYkWyP1tkc820MKNUlng4H2ymI03NnpE921MNyM6AY9eQNJbspwV8DKvmng+W+Ym0NaQzhQrex
2nZvG686vCJnpcM5VMoNMWpnIclDnaZrI+ilcQAs27S+ViXHgjWt6thlatrs5hahdRF9xOQnsTDH
458h4S76Z2/BaxJzDQf6PraMWRcqy0OHTYNlBd6YikyB3GHgmbRkKxlbr6p5O2rz7OK93cpYV6YM
GCa0pim5JSyAJopvx+32iS4QIl0pNHsjbh9k1h7SZPz3t+mf4qOFBvD+HaD3Hz50HrD/+qF3/dyU
OWNM9FfWuXfEuQSM3c3NI0XKfmRW39gLTFN/1ZWkBdX5OlAmOEznwCwc9wDXoW/CK/VPufDv+ii7
+/O2/9Pvj0f8H79BrmrT92zhOpxfvtC//1+eiv8s80ePfavXxb/rybxz9ecYDajRJ/g3OQfQiOeO
46gTHb4EItWWpqcU6hhNmvPxz6Uc8GchfQKKe6I7j+iC6kMk4peMw09yCPYW+XsTx6KuKqbJAdmQ
7Uoj/io5Pm198HkcqAsHq6mKuyx7JFuYBJv5a8wwwwzuCAs0Pte2iSKcDbz3G9IPmaXuHcShRyYf
h7bud0XpXALwANHA9TxwoLcc7F0qX3MO+pEDnzHxXn9R2O3myuMcDbgaZq4I1s3pAWJWqu+Ozsk+
BMmaXCnoCaEl6FtGPyI1106l759O30Q2VxL7wJvUd1TBZTXoW4vE4mlnTI8QmK0DMHiqAwUsoA9W
2KnR/0P15AqMuAqrqHIQJbgE0DFWM7T0Enpn6ml7NNfbguxlSVjNRyH75rLz0f76H4hxb0hO4s1M
tWrpe7mHx6nvaTyK1BWmeXT0HZ79uc31vR7pG57FOM6x9ovt21EBqVhnYnhqZfae6eqAuau1GdyP
TNcNlP1/WqxcVxSLdYl1hVHpWgP3/SdNk0vcSsxKgnokYFC0UV33Iwyim5z5OikLrGCqryItXqAX
1huYyUT+UuYg1lo4aGCcFBRBUldDla6LWgok0kbeppQRPi8pdi/X2whI+cz/lmzb99h8bF1rZfp6
Dhte/VxXYrauySTFGarVx3LBOpZXzyxHnK2p67gAaDDpMdFK9P29s18c1n36h4gX0qN+arcTJaGj
a8MkY8zoUy5mlI09kyddXJq1fxkDnnVAgmhWqc8aOESYYdXzn0s7n5gQIISAoQm/EjSFuM3lS0zp
iuYuWA+6mnV0XdvqCteyud8Xw3+cu68//xZT8KyAMH1DPjxtDV0pj43nrCZdPcMefxniS5MDyioo
r/88WIZPxc2BwDRNV+GmeC11Ve4kbrzuTrrqWGwqLvC/DMpXhMx+OcY1jPonf7D8VRYyXJ1e7ck5
ZLQAAJZAIo5bDWgbkvncL+oO+8Mhn9VvJwuvtvL3oe/d5zXj+gI5q/maBcMeW0oAs+U9rpJPZwSz
nGQPuSO3yB8Reuimw9btR0Mfgh1s3rukK7cGmPH4oaVfCcZm7dFspIHdb5lpYL5j50RBSykoX1Pd
9CR0P6Zug/Sr6+rGaEijdcUI4V62kTb6fg/2R6xbKcnRUtJb5cFhILP63o0W+L4wfuCR6laMwFux
6730kNGlEekCD4i+bdINnKNbuYZnLTPAkADlFx3CbTSSbGEPwayuMgofLIbXdd9A+CfsDuxkEphH
yec3dY8JkVR9rckTZBbhBW4j4CiLtQ08xRmu4ZHuoTeqfUFfDc/50QV80KrsCGSEPnXe9JM6jy70
k9FeD/VHHkQ/QjPcmi7QzkkhMenOTjxtk6E6tpVD/lazMzqgfDiIpmjcM4XZem63i4+yJ/iUlBY/
9+9hcNIb7fjaq6hN19aIqcoLYB/jRWWNNS+hHv9u3Wq8w2q4yYC8Ggbkkd67eHb7CMsJspLxlDDz
mFT1sBjDxfQHeHzqLmU4Fclxj3NpSyrVeuzuunk6id7cwi9E9O2d7URuprjEyMnpaO+LODjN7GT0
J0On9cyw9S40m7vIGG8Yo1rMrP3eSFFh9mcx1dtITEz4qr1Tweq23iWqhHHnoduovGoDfPBoECfp
kPHGpH2T0xBTD2wEL0kFngP45E6E7l0taeSTO075q2B6EDJFWN4nJgoVkwXmA7uZScPMxKG1SNZi
AjEa4rfFRAL30aFLv0a8GRVWzxENbiGfYM+c5wXPtHw1fs16vqEHHYCDL2w2n4LBuUZMQqBTbIyC
kYqSxZoAW4YlTUxsTnxStToVRJZEUIgNOR0KPWaJ9MAFlQdBmIC7Yj1SYaZpMGNy8/vBCBCtRXeN
G16z+icByAvTHEIKXgemO/rqVBna5MU9Bb3cVxJhhc88qGMuNFK+bkcmRQxPQYcvY76Lo1tPoLCv
5h+2QWQ0DJJpZJ+mnBOAkFvKDGpW7zg/rgOTqcHkEiXpqGflsetRYKLtfouCz0qPtMo/wy3oR6bF
DY1+k1G5+e0xB7P1QEwxGQO+og6BOer4RR4hl/mZowdpIxM13wBr3yxeeTBBGBu87+MC61KP4WI9
kJv0aC4s4WZFuVevg9krd33QvissgPuBmR4u1e606DFfVbIB5tzJCcU0nv90vJVovoVcdsUklk1U
Fbt4OTZDbl594d+mzvwctSAZXHSOa5lbK2fqmDN9dJhCmkwjswkY8+C71TUY5L7DphDmb6EeYPqq
RkvJTLP59vWAExfV/WSZR5xw46p1uDRz9cOfASV5ejyK8x6iKhPT/+vK/kcQDuHSNNER/XMIByKS
X030zYX3yp7y92f2/fct2l9/w7+3aMHfbJfgFdMk8knKAIj4XzAO5280Ya7ULA5+VzgmlfB/tmgO
4yv+txSC1ZoHp+OvFs2kRXPMgJvXpbviL/jf9GiCP/eP9bhtUePR8QX0g7Zt/UPDYJJXMYQVoAjH
mm/UpzXotrTZWlOGN6Tn0Ruta6dzxjrPGs5RM31jKozBfo8BOd9QfoIlJ5dr6bNHyGT1ziV/rMNY
k9kbz+w/Fsxm+6H0ETjVDi4ByUS4cme5qQg/aNkbslFsSKqymt24MKWas/Awh0G/7aZKo3pwwpto
8w0G9U9WTPQTaaCjF/9KRGsfZ7Oub2h2qxsc1iNwyvlQuH5E+Zs9jJnUdmhkgGFsHgtrSu+S1rU3
chwOcnLzi+iORCQAgvf457ozqrJWWVcLi1TgzK+mFBkyMXE3oSGuNNbJc7dKQuEhjktDWGcWMqhO
5pIlNTnaoEM9teyHbMD6ylZ47+XK5EzLUCMj7MTl0ZwHC5nUkpEbW2WoSMCWEcJjtN11joChjWo8
ozCBfm+1l/S7bNwfM7NIBCd8ZByQbK1612BSzK4PysiPxOHaaMgWdKMb8GGqcu829iM0jRKbMTQ7
wqrc5TaUFXRfAl6RJ5iPTSy8HSu/o1VWCMa5aE/t5D95OlI4jfBzjWRirDq/nYAFOO9dB4fBRBHo
zmaFb188ZBy+T20wUAIU5ndN5EdI4MsaTqXfMuulBiy3QGQjEFYawdd426krBu7ZuLw4TvGI/OuA
RRBDJU62jYWoALMIm3NJgh9z3ZQM7z65b4OmRg/Np1oOzqmtpbmD1UZhMJB/jpckQ2B8FBXDxEVr
GAE4fbg+hS/J4siYA2/auwalIx86iWg5epjKgpxFsiD9SpUU5jWd0xdCR/MNwlLWMHh749Jxj6GD
6BLq7pe2eRaKwkA041cdkwzV5BV2RTkeRl8gmnJCVm4KtmIgDjOA+mrC+dUgKaRiEJsmAuhIJko7
FNN97rwhyFE3l9fGjlpg1T0EEdeUv1O/DWDvDdiuGsyvWP53levFx84Jno3BOjVpNB+gkrAeHZV3
6tzoGKLRRDLVU1/VxSb3k5c5CR9rg/5lGdz3JFHEZPaHfkLebFsfy5SiknYJtqvY6YehdwaZiiO6
sHah9xTpgOq+R25TIIWKe/eIHTFqoDiTmUXHw00eNfXPKKAB82Pso2WScrsK59QkCLUs1A2YX6/Y
MgBBm0Bf+zGmhCp8YxOb3c9oP1VBfLUGfATuOO6aoSSoM3HvhgomaCJkvjU6wbMKvXtvJKOzroTx
q2d/fiadyziZmU+ArkT/bFTU1ipAi9DmmxEXLx2Qc/SgfAEQFLz1ljdtM9VDNKB6Wrpxi1ATzOuM
J9nDo07Vl0ShuGI03E5RhkJEZPW9hcASBcEQHCJzHtjK4cJrPOyl08CAuKIdid1HzJtYiLLvpBD1
Zo7j7iRdq8D7CP3BmPuf6K2IdJmUAQPXqYn17VGt4n3zNRFm5Lj6iRINArQ6iaILtnnvg3izo/zU
M8nSMUBeBvKnqFEeZYqgvIzqNKyISwZFBCY9Q/aGWPt16QYX5Bd5aANKIOxK4R7SNIaMgvHNOAPz
Im0vbluDJd6FI/UNGAfqTActpAfDM9cwz0xjPUMN+DQaUJ+hhn7CcjDYRdnCfPaSqd1mI/HF5ti/
pswO7vrBw5pTswlelLUhaco/VKM9rU3XB97t5y2rSj2jF7xXITfgPVfMR6IhpYPGlTpwS4fK3Hga
ZLq0ot42CvkG8+8PR4I7zZnir0xiQvnlUylxlJEmLgdjja3jOFDDOkqkr04A+LhV6mVEsIBlQqEM
AbXaNtVttoCvzqL9GlWJc4iRg+0S7m4r56mu2NAoKSz02sDtbS6plLaidvFOMrNkK94d7J7Kq0YT
eTUboCRVJuxdQCdE4DxBDh7QWFQMCX4FDKWUYmF9m5DkdgFxpHH+2A2+cxGVfzHh0MLjQ9aH6UgD
amMrBftgNdxgGl/bapBtrZG2Rmb+7mHc5tlMQZrfi2x+A7So0XngcPtxvBsrUW5zjcpFK2HeaUC4
XKhS1YSQPi2dM6pFABA2PAhppsu2LRJISWLyIIT+UAqYFCiqUqN6R8n6Cg49lvmKJIMTJP+WJwL5
w8h+FJNdjIg7P1mqeRgoYs4m3mVaNDYn6dzwdNRi7bCE5akLrqaGCbMMRb/g+NwiON08MgWMJzMO
D2TmZn9gxFCJeeOQoXqPQK7SgJT0vMp3PJ9bW+OMM7jGlQYclxp1DJWlWZlQKg8qzU4RaqCTchie
YHeP8QA6V7XE5HgFNcE950zjlH3J6qb076QGLc8Ql+EePDpoLndcXdHaNdtL0WMyAyXJckZ8Fp2D
8STxfuYhCSd9VTzhv0RFVo7EA/nVtFOBAOyoIdBDnr9HUD5wRURXUuetY41eC3vdJ7CV1xyStOdZ
94F5I6MBMkAxktjToX7V8OnUketF46jLOpe6Od/EflWjMlLHsOKRLMba3XNgmchfsF9oxLWEdR01
TvUw287NxVV5gVyRPPbmS6oB2Y5GZQPlIs4whHKpMdozXN8YusZmsJPzolHbbIx+57C3fTSb59H/
HdmgYHijHlqN6fZvpoZ2p9C7cYkiRciziypH8rpM60mYyn4aegSahFs8uyVWCsIR0CNnBD1IGOG2
hoUXGhsOFGg/4Uo34YnHGizua8R417B9TWT0CZbRvwSTegmE2tZxou4JezpPvLCBRpYTpKB2Eop5
Dc2cd1nt1SDgBvTksaT11tToc5mihAlc+Z1Z1d5HoAW7II9J4kSwks/vcHL4iGGpw919rYLuktj5
RjlFeXQ8ce0681wb5kNPJMbGnoNqnSqc8kQ4druRaB7M8NNBFv4OVNDMkrmID07lPi0a9h5YPkYd
6CmMK0ZmeYPGwgcdvgxJ3uO2w2tesko5lilnbGOOZ2Usat+AvPTwKa38WoSbCPr8nyew1kD6Drzp
xkGey7xgXToGwfbUJhsHjn2gPcpN6T6RQkq2hfiWDWcdGp+LtG0igyydSREUT50x2kzjyvARARJo
gPc0ITKlZVg0FSRIKOJpMrRPBhsUbiP0Li5E7+mTEcNnwBZ3l3r5fWuXn8i4IRPHu6n01AnTzHfO
qA+k1X2D5gSBQPMJZedpLn2PQwmpcNhb++Hn4DFG88QxqMcvx/oejPk3Kla1CR0j3Wce/w+hZFqJ
hwb/YCPD4I6zHS/95BHptfOq6Ofschb2y2sajb/RbOa7CVh9WFJeDwtlBMWBexA+ZguubBba0Wfo
M3qrpxeUsZfeqrE7qjK7G8eBLAxzOqnkNoNxWNd9G2zLdEk3rVd5PEHFSIwAcWZR8aO3m/TU+cT4
iS77HmYs5soCJuERQHcsTT5dkYiVSOJq58zEfAFB99gBD3XxgG2dQTvouKq5T9AIAqZBiCMKPlxg
VmTgPJOLTmB0GYQ4QtW0tpFDItPqmDnLmR+rw6SgbCST8hpMkr+ecHkHnPl9MqRH20v18EQ+S109
oZx9obSu6Rz8Vz/iemcLXG+qArNW4LX1Honud95hew0TRk+Zgr3WqR9W3tsHSqY926cJXCvM16m4
xxYBIb1lroCS6NVLDcI9yuILrR3new05UZIiF1vsL8qGtK7hZPrs91Mlf9dR9Z62OaF5CFp3Kuua
Qx+6NRsjsuOgkuHv0+Yphbi/ifNbCkZdtjG6g5Byq6jwRSmUKushjMZd1UNQUoVWRmMkLCNChbkp
+eBmQIwAXe45+hQwM8GQsLvWcZ4zxERC2hdiP3RuQPGR7Mg9+crrlMfe9Z+NJuZZus0jpQECsTsG
kDPbPa5xwjEYOcsTssyfqoiXHZqDgI+qfOcY/z21ISyTHihiG2QR8hCo06vFgW/HLYK5sIloUSjl
VE6vG8UFqVTpeCGY/qvMF8IjSvWzyfBLiebN6Ul8KyCfhEY8bmM/x97tkHff9y+5QY8qGN+uUJ/5
5Gz8lgtXuRwz+1B20tgDnWcWTKvFzcabX48e+//lPks98VHY39h/X2qDiJrRZehOz0Bik0sQt4Ht
t7PZYZl+C3gIWJqXPnNLPptWi9EIW9pgvWZm9lUSGQ2g1fttkiy1jmNsntXPiOSia5PVBwEf4oQR
4egFsMM7B14YSxTTXnaTQRpbX6ZrIyDQOTMSg40alx2UHwt5v4sYzBIPymTaGnEsdU19aEsolrYD
Htkgd2ROPual7HdxTL1ngz5P8+XMzKPdJ21BVR3atzk3UVuXxs6LgmbXFGhtrKKFkJ6m75XkLDYF
LXJo3SRz72MiUOtLYhpQkOPaMkgNSaDIlzNHfD0Y4q6a6xNgUOs0tv1b05D5ZeBCXPfKfY41TDzO
ebQ6OyVTzjbxhNeEi5jjtYwiRpadtxdOwaLFACQ/qe5QJw0SIjuMDs5I8174eEpr8TkNeJaa3L04
g86wIoSI9FxSCwUmMGXUiqpKqYchZw2EXR2Oo/5PVlC4UmHTbfJgXu5nSXGZ4t7EFdt6Bw+b1GaQ
qJjDmBscuSZYMAuCA/wEv7XcWxfezLzNjyVMcGTqMHqKrN1xSWG1owRLkpbwlbz9VU5Y/ZbJaTZN
eeik9SMxWGK3FkjLsokQr4dPkV3fiTjx98odHkdh8g7FA93WHByjdoDhXk7rAlkI+76CFSTfyeAQ
jp6MD0vMDQitGN8Ps/59o8FrrRrl2Rrte492KMY29LCouHsmAOBYkAq/cimSHySDjZVuwO+sDiHs
YlcmblcwPunYcv3IYWMFkTp2CpV3Jog3Hec+WkMo4+qaXGhRRnMFU2Kw4Kmp8ydh38OH3gagCpAP
E2hQ+jffIGPeGZtgH3khOqCxM7cqSzaZSJrL0I3jXoWCjV3k3XWyn18II3gLw+U+SY4ATGx6qxhV
cp8BaO1ZFYW/2onKsfDIjTRmf94bPhlx0YiLp/Q7qAMt7WPvM1jJnPYmRioUam6mQp67Y6M4Urhi
3iuR0iZzarwnS7cXGC+7gWTx2WGx1BbNOW3YI6GkZkRD0uE1tMc1DkT75upf4M51hEyD3OswbZOe
EUr6ayTlIyrUVT8vzM/j7n4EvXILcbQcqxjmVWSQJ+padb+ah1ejnOQFcm1wFa2fnCoAoy2JdZlh
xUfOR92qu9XJ4DcvFMvlfYWlL/ayW0PJEkf1Xa8ysKtd0Z8IOOAirotjwTGw6SOr2hA2RibscOXk
TIipvCW8jUbiIdDrnFWctORQMAjkuq7pJ0NRI47vux047fDiVUt8sCqO72r5CucEnmqYPo82o/mQ
rR7mXm13Gkhee3PGvtx1UBrS6YUaNV0XKScJM/EFPy2EEeZt+JswNBD5sIPUB+PHpSRrC/cDjkO0
np0RJauDY3jhTo6/0U0Zaznh/eNSZv8/iJOYigdfUH3NkL22DioGAgVaRS5jtpo41U4Q77ZOzJwm
NzGjZGH1YtULvBePzN/KoRUH9knsvRzyayQXAsH7H1WIn1nZ6V1Nm2uLvru5VbQLszo6ukXnnWy/
Yz+l93pT2r+3QnhHt07M9cAnvovq3r6FAdsz5aBRDuv26kGjj/pGHkJWiLMVMfeoE9yn7PygcgFe
nP/jF6suTrg2SSVuiqepjKa3gAi8qDoHcBtPY43TivkY1jBkX3414kuD8VHnOgiCqtQ18yMHVbT1
Kwr9hCEY0umaHJeGS1vYnE95UXekQKp3bw6sx6z8FYu6fkDSqdbCM40TN+T9MEzxtmNbs62AK+Eg
STa5ycKQzIwVNxlbFy7TOyJXYHW+QOI3UnDNRp3XWw/jgyg4BRavj8k9cvi0ounMdQpez3Ev1TIh
CsAevGfedZtNORydtDzE+se4tLk4lZMdoQSXtzkYjJ01QGK1RIh5oZgf5qgPUYLMsHL6KkWRgD7X
mrCWShWigYsclqjEyVuL9A++/9sd5m+c3fg5pPNdfeKOfps6tpZNsdSHZnYvBGPGmzREYxJLdte9
vcxrRfY01u5L2GKdUUa8j536xsDPXntj/iFdf14b8G9YAS3a+EB/5hfh0VED0N7+V92b1cOUEGQK
A/Q8KwYJHfyrwKwx5tRLezKSgNotORl14x17tnfrYnDOzT6aJHHXMJRpSnJ+wn40rgzGRitRj3dh
KuZjjI4Kx2/pvfijfJhSU2OX6vehmBOAwsTS2V3YbySigk2IREX6/tUk/4GUEvc5JM96JyvzK+iG
/8femSxHcqTn9lWuaR+08Aj3GBZ3g5wnIDGjsAkDqgoxz3M8vY5Xq3VZlxIl7dVmZHfTjCSAREa6
///3ncOZg9j1JuITYCvSYe8nWAKWEGx2I24jXtGNkUfJykOwDSJKMbNS7UdaN4hqOWwN9fLaMOlG
3cwo42UoFPoiQ/ikuyq58fviUY2qPeRJeJsOdc0vEWi4VoLkpQCFK40OSpWh25qGR2EFNjExWBfB
9CaZgAFF2kESYAaU8+nYkeY3c4QB9M2tXcCZLtGqRJMC8r4s4eiHB9lF+S42aKwQYloujoq+AopR
R6ydhc56ePCXCvxkpn1ITYOuiQcUM2rRh41cIvou/N5l9lM0LYwdofFYjN/XUWRhn5goKFnmOaZz
sq3AKQCyIGSQE5bugN7FU3CtK4Tgdm+pTYPSlF0FZi0OskE33z5CbTpXuc/8JvRf5rFneV+4j7MH
q8zx+3ffrC5Z65+kI4mTMxsWXHGYZ/sts0a8bSMVjyoLudiEEd0w9q1CEGGd3IHEZsNiMeO4QxKI
cZHy1ckLxo+iQFyZePK+QhQXjkzoGVLwdLRghIaIjRjYe3dZY8SbLMcu2Q1bt59ISENi4BOqTvYk
Snl68DDKuE13G8CUTQKmGEDY4nEXMAC+rMEVUnmHv8ObZMa8MTN27joFAiUjEt0P24QAfWj1L4Nv
X9PJ4LuVdECMurwN0lGuhasmTjysr+08JsxNn/w0lDUJ8BZ9J15vvBQZkl/FfWzV5kRj02ZRXGyE
7gWsoWikx2io6rMFpbibh9MMe4LAQvWB+PKmLrgys8FyoKrxBfsRVeqmCVdZhWPd/panyX0aOVRq
mLrd1MtnJ7Hy5BWdY7fqP4MRMXM+F5QS3d08sndCcsnHWb4eFDWnucPgBCszndE1dn7ta5/UU5q7
bwR7cDEMTxXwDihGqjoohHycZ6t7b1mszYLJ42bIq68syDZgDoMNliHUKhxwDITTaUPlelEQPArG
wsBp+bieo6dhLAUUNfeuG13uxENtbj18htxCnEY3mcRVCdDkktrnEo9AWhGZuZzLQV4mOyCTAw8C
wNSGQQ+a/4ITvQLsUm+sOshOIv4x25SPDNe6pXLnPdBdgfhLf7ZcTP6fw3qNHmSsYWPYrDjDQKxB
1Rlx7pm15o5TlS9Pc0MGHZIVFHnlRQzYGvwwTviaRYt3E3rPMBlpcAoKmHgipwOOUcPPEQdPXsel
0XgHAupvEp+BmUztn6DAsuy2iqbgkpz43HdWTPPQppSBorDz0NYNcDvu32lOu9NT5Ctb58IEnycV
AkPqmJgqqdXpvE99SKEk8F7k0udR6u2N8bVUdfMK+PMp6+VjROcb3YwBIduwD32OWC8Xi47qn/oi
M8h+sEzz5g7mZF5d8qXGg9L67cGg5WHYaue7IGmm8NMek2ntCwL+If2SbTmWn5W5VHyYEo7qEgxj
OHYYMxUOwfiCsbjTQxEg53DFLb/phIeAxpo+/Vg8pF13O6hWHKjHvDcMiJik2ns3Eu/OowXl5eoi
pVT8bceqYkZLFud+UWjp3VrdGyl5FN0mYODPw+lsVUsKFIjfqZbtkw2LnyOPkhtm7Nz5evPa9vm+
+uicxrgLWji3vcq+5cQg7UAMO7oNDhSRBVHDNav10Y8RCWPwl6oDFYUD+6jQxUHsaL/zVvoxpG+p
1zUcSS2w8COQAD/IbrV1vGaTlwSw5Ga/XVaQGYcNOVxQ2ikdY5SJwgSXJT1qm3k10aonNzeO/hfE
FXrTYBQa2c5YQIN43Sd4lwcF8LxtC3/dk0bi5W/PcU+VqXF6brv28DXwNDgBfukrezi6EitAMcI8
HQ3WXDM3Sq7qu4Xx18jFhTQscdgZXwXkd54dXU/Sx4YvEjRiZadkLMKB2ZgRNN99hzmXGwC8Ah+2
LdNCYlJKPoTBx6fgWyGIyFX0rbPCY5nIO4KTL15UJVvFBA2MJK7hNt3z6Adc72T8VAtCOgo4ybyV
Od4JpipHo1VMqhruDlnYbGPoWpDXWXEQAr/pOl4+1S7fKwqrN6qxOJF41ofnm+BcwViYdABAB6bj
yll3Y4bGLunodZp0dSZuh4ATVk4+o7OJlHfjiNh/9uH5eE/VVGA8qhjmZoqDfsIFMsj2RV5OB3xN
71wzVg3jxBDtBZoBi4QA418CK/IAapw9yRQx4gR8XPXfPFPTfwO+Z3cJyuM4WFSgbIgzLOOV0dYr
L+AXIKuovueQAA9DvDxSlSYRGPtvCa7QrlhooCKhkT0TryBheVcl3rfZSQ+ezB8grcQ3c4hQa06z
Q2Nnd4PffpWj9Rzx9LxhkhNsa7JVpXGu8W/0GaOuEtGzWiiaUciLVC9YhnHyMKeHoVoweoLDy2Iu
DP0c7yonEds8BLM9ZMQUU/jjbuR8xMpleRFE00oNz/1iQS8I7YZtZ1YyjojUeSHnFFYNKooGai8Y
/I/Mpuc1huErGyuziuhsPFMLRutN7nM2jl7BGdkD+eaWFrrf8nV2xT2uY4akPW0+WF2Qc8VNbunR
+MykxqoVLyXlQq/lGhcUTLut90Xytmmd6Z7GFa9R5IFrLe5YBrdb06meOcMgDu2sbeZ6vG155TYF
jFPANFwOPAavi/Ug4+EzNO65rrhEw2ObBzhPyEM2kAs0ZNCuTX0mtlRl3zO6/ea1+Wc4tndxjuWs
zjtA0QYBxCIz353ph8nVKhHOayKgwxL+/mxKrpZeTg9HZ+M4qj2UQY1WxWEqUBM0b0auDjbmDhNv
dT2PA5nYNFuZRlfjdBkoZS+Pg2N8uYtJK5gt6jpOOpJhwIpa5dxMi/PIv+YyjixVh4DgZImB2nGe
plRdUxwym6bq9m443v9vOuq/k46yXEeRUvrPs1EPOheVISkyrgSjlj9XV/7t7/1HKsr7QwmqIb6C
8SBs35EEnEbSVP/3X5w/hPB8/qM8HVe3zT8VV8w/fM7BGIhcExwQxZd/T0VJ7w/foevi83f4nrTd
/1FzRTBX/ksqimKMqTzWOzxZhWv/3lIwWfTICCCDjtu8TLXyt6SctiT+ZnQjiUQWaJCFlcazaOYz
xuYnBiPBTeNAO8rsRdNv7XiVNyl88t78iFzcq/jTd1nAya8olnuqCEjS0rGjicU11GpivTSmTkm3
zfFY5XfJOPFvsdJ1F31OC9TGIBKHnJI3jl+f8qVrHG2HA6vNhMN18ycrzXAaLXTzZ44k9uKKNYee
gFOlZZIToe/C/SBq9+WAyd5yymXvNBpmVQ3VCZCAnvXPt7woTOnyUq5s1fAMFkR6hsi/rbLAxTHP
CJZzNl5FRUKJcwe5hwmcCpBMGKdrL7HHQzN2xy5ftrnBuzZY+PDMcbub7nxKsabNRFDvMgt041Kz
iLVMZi6NapDd0kaRfFDcoD5A69RfncG8Vkb8Rg8nXeW1uEtqI0PwUW5tvo6DW+b3cxrcEj47Vclw
B+6Q6YbweX7FkMqzQJ6WJm2JLi+sgVqyIHP4w6jpGU8Ttl92lW3EfYfZwUuukB95YbC2uu5nEebG
Bo7RuF18UMlJsOfTjaZgTU1y9CF+tiGfId2jsYyPxRCqraxkCF5afUD1KDeGY7Pj7+xrncUMWrQs
j9oiSxn0eYYW6fVN98QH8by2cewVyV2jlXuNlu+5WsP3y85TUe3bJfXRw9QXaGVfyJJqK7XGz8Ln
J0PiJ8Lk38aJ6oXG98/+y26nHdOP+JQN9alGk9Lxq7cbOY36zjgRpBm/FpetgIW9GjtI8yzIhvAH
AVoH7BS6wDGML7BD7uLY+qZwExo4CnnEwt45KA9+AeKNjYfLsNZSwx67ITgVEK0Wybgc86HQCkQa
6ydXSxF77IjDfFZalliWaBPVL4EidMCkcMn7tPW4jmoQG1xjHK1dFB4CxgUTo87QcsKioby4aBoF
vsYSb2PFxCzXIscxjt9yKto3GU2sbrYeozC7s6cGsYHWQNr4IKOw4IKsFZGVOsw5ykgHd6SrJZKZ
1klateUexuHS45l0tXAyIS6wYKAMu/dWCykF335ooqjM2eZiuWfc4GuBZVuzhjSIizW4LXMcl1LL
LlWVvfRLQWMWq0yIDrPGi0koxNpg9WQs0c/rCYZrY3J8btr0I2Ndf9JaDLDOrk8C3269E/GuY+w7
JKNWHnRZkYCkpy5/CrSwc45Gm8Nv+ZxFEwym3vyWKV9ehvbTzPxblankPAAfZ8yXUzlbZufoeMUZ
wI/YeR33y0KrQyUO0VjLREetFfWkJjtfaYRQLNLi0UYrSFnv33EHg5xk04tx8JSyMWhWNWuKrcGR
K8BlmrtltbO03hR647QCY4IkAPdpETRcpRmoY0O7VK75vPjcYY0IUXLNGMH1zAior/1GShKmGwjU
BcvqnGVPsAMgdKZQnhqQ+Qy8P0vMrK5PzP7RTiAc1aA+OK9/8RKAAVH9T6NiTOJ3Xx5JPrbh6idg
Gm4kSGBDBZRsHt5aY95Y0cSBHl+saobbuUUg64csbEiBrYOYP8nU4n+VwCVMS7bH0HjwYlS0Putf
sC3IPWmnjVI/K/WuyYP/Tylr5EtNyoJnMdmWSqFbDiLY2Wl9RyYoW4k5KrfW2CPGTS3IKuFyDUJ1
35D/FCbOJ6JXNchpeei0YNfycLG0JuuInPMjJQd19ANmsbGgAb2g6LUXXL04e1ljM1vUBO6AJ3Op
fyAdBS0LGuTJBx4LKKqnq5dj9/Wv5hD4GxUoJt7+R9IjDC4xBzdaIQx+f81EesIs7GrFcEJoeaUK
we6cKI/WEKM0cu8mBud+gqJ4YSrCOOFFKuTFPhbjMUJnPOI1trCvcyStueVTRch7GFCM58B0FsHZ
JYp/806cB1iQ1iU7FofBNu1e68WDaI8zKMEURsWhefZKdMsxYbOwyhwaiGQ3w7zm6zR5GhCeWpwc
8m/kEeR1CLoGWubsYXXGCka2FM/zoIXPVNKcM46mewJhJOmwQhfYoc2purLD9nau3THz0gpp6XA5
GCv7uaQusTJNPm6UkubJwz3tDz8CTNT0CTECaYCmQ/stdF7nCqDyovXVthZZxxitgRoDqvUTbtrW
NZVjc651HC/WwbyUhB5xPSIOZPaUDu+NrQTNjVEL0nd/ynXEb+m9BhYhoD8KMx1JTrxyBAILHQ2E
BulvTPbYTJx+Tjo+6OsgYakThTpaaBekF5o8Z0MFb+XGzfXMADSyrUOJi44npjqoaIofKbS2Y2/Y
D9AXvV1JpjFrCDeSrSGcyX7P0cFHqSOQtQ5DzjoWGYG1NIbSul3avWPlNos9iWyZLCXDTvJA8zoq
K0czRSccCwQvASKxHyKLOXJd5X1d5CRZnOcgYpHEnBZBrDlR1JXBsdOxzpJ8Z6CDno41yd0yM1sZ
mKVvuOshVCMZWuuIKL8D5JRIjc46Phrv6rD5NGaLXzTPHbaFzXWzzpJ551ow58KUFOpcARuF76Lj
qa6OWoQ6shqSXc10iLXTcVY/pZpV3c2BPJSMAQYde411ANYaHk26+6QS6RqTkJ10VLYNly8D+vhJ
waj5FaaFhq7DtSYp27pj+Qje5yEjf9vrIG7Z8LgLAglWITw4Oqwb69ju0KhpnwQCXL375MslPkRp
tXVNN97kHMxQbyX+0SUJnOhIMJNNfMSwG0tyXte+eYOCNd3xPLhpIwBCi7keRgXwV0eNFzLHA9nj
jAVExtxjRb24PFnkk2sdVK6V5W8qq/vuktXbuqSZB1LNfRZb5DlH55CReLZ19Ll3+H1oa1qzAvgN
kExMfO5Ocr896soX9z2EWDbWQ8ELWel4tfsraD0E30wdvaY86LLMCpBCBemVQtA+D1KEvguY5dJn
d2+Th/HyqL6ryHUXOuBtGXqrEXpwCHX8u9BBcFYD5EAGsec2+GAKWVyATwzA43mG6yB5pSPlzC7L
jWeChx/bTaBGopu1xxzEXn6aFMajfg4eaeTdA25l8i2Irffk1126XRPvk82ko+2ZDrl7Ou7uNWhF
BqgzINyorJGJL4qeiFY8PzCXTNj3EpwvSdDHouTG3UI+GHS8vnOvk47bq+hqd+y7QiBmC3l8Vwfz
gx5We6r4EJl0bB8/XrYuSPIn0GDqS+D5X+iMhhOn26O5xN1trzsAtW4DEHYO16NuCLD/JWjOZwaM
OLUuRkXNKB1K8PlNQrVWzbve4oc66eZBpzsIE0JtPpdI4cu5Ih6HbDrs0MHwDqDAsPxqMuTilToq
+VtoEbrrMOnWQ8KRYT1lh16M9CEoRsS6IZHbdCV8ShOVbk+UAedlz4jvE19BQ6Elsg852OR9VV3r
2aiuBavfQ5mFPzLcrJKKBvD89hEjCv5t6hu97nHUBrWKGb40oVMWYnO9bZ18WnnWMm5qiiC1boQ4
uhsSJT6thhZLEbqvcAex/T3RXRJ2IfN44mOz3npeDAK8MgS3JfonrW6i/GM1Mvc/K5YPpynCJpmV
uX07N+1dMrHQ0p2WYR6Y0Mjx6jERMEx8NzOOJKI515iZAeOmUY8QJj1M4BZ60eNhqIL8FI3+TBns
pPQAwtOjCEZ4XymziZgZBelaxlpULVdxyriNPRXFU0YaNbONkLT1ijf6gYivD62TAYjBgD9iObCe
aLkhyhNPI8/1G2aGT54YuwNKWlLLxEvnhQiKLNpNO8ybzshtCH7zo0FrrQ6Ha8AOAgocUcex4znm
hI+qgEGbKMVuN50jECUs+5MWXnfO77I9qm3J2y5zkVNwg8gI4wM0xXK1XmaT37ki93XPMVt10fJj
COkWDp37JRbvSPrusefHyveoYG9OJ9Gwp5n0sQ11HvP/wTk7J+ZI274wh5uE4T/dc/B5BjC72DcW
bZLwKKnLLZUSSXCorDec1ChTV4+Gt4y7Jsu2MqRy3RiAUjMKtiuYFiv2UIJcWQwxyqvPTjIQnwFw
jWHsMfcb8ucBBYRxOlXCIgqRfeMAjfKsTz6Mvt4FIakNF+4D5/7nMZUbSjkI3+OQG+/yaRiTflxz
N6TDeHRanh3rkBdkRY0ZTNSNqeKPses5JMbHqG3eu5o9rmu0yEGz9HtfsNWoVLvleXjrd2eGnju3
L79ZPTwF1XbX2Ms+fLo7NwIIq9Mv26XhbENl6RMqwDFM+3Mre9jn7XBJbTB0tlU/LobcSKMceXAN
r2EKDZ1ix1e8THtKIIK9Er8sef3iQWlz3ep15AYQ0Iu4iQQm4RnawSBDktatnll/d4HADtV5IZ/d
UIi3gGKk0fDiTulDNfrnzA6OyxBw+OtLbnnuS96GGkXESk9/1XXWPTt8kuTVfB9/7wcO8dZsuSR3
ypdqYt1by2eDFi3lJ6C0ljnuhE+/vluGnUjsnKhBhxB3uuHNgw/XKh6ieSYwHsRHgxtELQ8++6OQ
V3dteraxn7vlReREEU32B/1HYXO1jyzmlWJT1bSdZz1YLXXpF8cXADHo9+Cik2018RxjYkWSIyNj
UqhnI6owYxDL9jsLqCyT7HOPwMUGf8CHLturufbkQ96QbMx49Fyk0dG/qHjTk1aCIeJW18mnK1vX
/UcVGa99ZtfbgBjWSk32D7KgDQCFtdfzKvk/arHRU9RC4wbrOGyQLG3YBFs3lFTg4rb7Oiju0mD8
McrmHFrEYwubT2+D2EvgDiGXUR0bz0NGBJPzsvT9k50YM+fb4skV+TmLgruQjzfHNT8xMCFfh1nQ
cBSM8ug2JTkZFPKtSVFD58ntaPXnMhieYfTcLCMYZsvl7TSNTcshAGtzA6o3aVLgcxmLdiu35Cr0
yOby5HIZEnHpjO/toKelNo07bzY/AbA/cQ/Ykjg2Ep77oCIeorBtV7ThuecWOrnf5J+e0XIhKJTF
xUx8GrE/gUAdzLWa+U79Uf4QcUVa1nbYOiVIFXIW6q43Ai42QKEFuH8qkwdsYTzQTahX0HBKbj08
64XgIy2zTtAti1Uwl7fIDUnbyaqgapbvTF078Cn4RlVJg8oiLcsThUkPYF1u1QkcV5unCHFw/OLl
t345xEGHHHgEsD325EWL79JRWy7nK5U7wanlm4F3WVRHr6+PQcpUI+M6xa4p35Ip4I4YV9eYSRCp
dtbYscHkrOJNZWOLm50sPDlRe6GuFm/5NeUzJobOOYUtP5a2Mra1eG4d7FuE5MKVKUBPS9M5NF33
aOc5B9NgpmDjnMQsx6cl5PzroE8SAW2mKdtaXpDfgt+vbjrx0gmT3Ay3ZwrW06OjwDvjVsAp5EMk
Ux3rswGcKZ2gfTjEICyK0doUuo4jYPmR0mDK6HjXcoCWufS8j0TWfTHfuwwC4kk0Rj/IInMIbgzU
oLL8mkYCiuWyfGVFX5MJX+cV5AFDKkriUAkCEEOXkq46bhhcllG0j6Ufvxe2/W6QK2yLrrow9eRI
ObtEGZyABfQYrgX3UmzVB/I/nz5VbZLgLMFnN+YREbB/Ciru0EwOWQDgwcWUNXZpyWOmulAzhwKL
wRroGaGYxAQSU6giwcU73oIHgs2INXVThPdhaXO8EXaxcpYffd/sQyVXUDi2LdmEnlqJX1qvncq/
uU3/5rrBS2kuMAWie6Hwh3RwqZNnYhDfJmx12rRXo8phlQ7pmJq+iG+wP2hjlbZRjVnyZM3a5kFd
oBm26Ziw5lx+idC8Er0U9rCqbi6cajdlHu1nm+d1DfwsHe55/h1lFbzIZnzuzPxbhUq+a9MHsxxP
pYcyEtCGU5oXI8i/u5lzXrJyR1R33RvOVXbuj6xtHm12YdZyB5nyoNTa8/OruYR3+dTfToYhGX6S
eoK+zRKn6m+9NHkykoL54HBrlfbP0LjjIwZjZIlyXdwpOge2F+0rxrzEO8oj+PI7CgmnLC9Phhy2
lTB3hVQHpZd7QEp49dcq94joX0M+2rjO7LOZo55Ddwizhun5L7FP37BqjmxR6RyqI68ScaBjQeog
YsuaClC6OTU0axhvoyk+ZC0faJMt3wuPopOVtSeww45bfBvm/PsighdlmHf6dYnst3kBlpIPAAeS
BooA218Q0uYma4P6wDn4nEffzB6fYR7f5STsFgKqBoEiidxO0IGa2vKwVwxW0uCj730aZcVuqfoV
Q60rVJGbcXgrGSI2fYsbPqe5o86m+1Ga2MJDcydBNrCMWzv8k0O+US1imZoX4SAV4HVNMcFowWHO
8D8qi3UXplvm83uHkG6HCCxECKAVXTACVgm6sIyvg3c+9zO17he6vDO/LxYSEt4dRX1yAjQIDhut
DNHM0FxAzVHZHGt+QiBp9ZAdWFwVnBpnupJevgq1Bm+09Ugqz1jyKJkT7zUPJtDnGKCzB+tW/9Fm
8jgm3j6o+9uwjvZL6pzZh1yz2dyVc7ELlfuj78QrtTk+aATIeGyCeHlCvsOxU2cQiC8WRRmeJi9E
GX8Y/biqAvM8Kv+FNOK92Qx0nOoDpMcHoGMIicL9mGPS4XiQ+AcpJZzN+gKimCqhedeLDrYkdQel
SImojf7F9CZ1btmD80YAGdvvm5THsGez+0DhBNTvgcXQq89uOsju+6Q4TAN/KcXGlzpPXYjsl+oq
iX/idTYqBxK92ArD6sDZZa19PkYtj0bg7bOfUeXsKxxIk2guvuofK/4hQejd1mR3rXC8lRRkOU+Q
C81fFAiedde6RIKVCSAy5WeZcwgG/ZPyobueXspupL5RzFvlLG+htBiHMn8CWf/givAuwS1zHnIk
RZ45HBfDPBlec1sYg7rxTZgbAEf5mWL0jkfc65DCOQ8pc90t0RXr6WcwEGaxzPrY9Cl9U9lfRF8+
WKZVnvOBuqKac/wo3p2ooeZQqtmFRneVwXSPh7zSX21HwvCYjrFuM5LnLmoXz5ST3SKPi6CbGZ9N
weHZJ1JveD4nOm6MjQCBXm5DNT+PrgfYm0/2lG1+EnHubi1uEX2GKs9yErlWPVJZNOI38VR+Tonz
1Dzz2AnWA5vobVzkZ7OvuKP0Q4uaZNo0vqpvhglPRegS1M3TbJ9k3Vb/wcz8Nqk960L30cZjjK0u
92sGv5l1zzUcnSPUnrY5Kb8PsZEEmyKioOq1yHMshf90YnxPVsnm3gEsfOzgU7sggJYaWbAKUsis
EY7jGGq28YXJiLdcNK05zSSrdnaR7yAlyb1vHZztQ9O6XFBzVHlGiFCBGzRRCv+C9jra1AavNPc7
rGljRz+2cLgJmvzkPLO4XySEetPzFq5IGF9oijkr5uB8XPexvcacbm8HB3HYAgqghK9UkG6mqv5a
SlKKAaaSHLJ717knayKI3PBN/u8++7+1z7Zt++9ZH/HPHz+b9uN71P5O+bD+8Xf+G4ZR/OEAtbN9
9B6CZbLPYvqf22wAH64L5k45/2Qt/pPxYf/BatlRHuwNlt1srf99m63EH/wlYXouf9aUD+d/wvhQ
7v+/yzYtviRpK+Gxcmff/vsum8j5YPkZHqLY7wpyOd3GduZsT9txlfldsMn4cAVLMRBtysZgV+U9
8xS7MvUibNa0mnanenkh6eqdvSTDKbGU9w3wg1Pc0X2y0QYWAadi6XzrC989INwBi/4STeexYE48
TJqiqGpxNMkvUWbWuFq3a07Nrz9FCNoWLElbswI3PaBsIOxokgvs0Mqti4oaWL1YMbcp8UnRttr2
UcXjOMNVs7icb1SXRkfDnV0yUjZHv32VdW9Ur5q9yROuTTJO6gPH8TKQNqtOpn9/Cjhc/4FW/D9F
n1/LuOgAV/5HP17om660ASor8xeD889Aw5ZIHwgMPl7MjvGTO9zRCmEcGwdrx/zWtB3pmLi9s7Pv
ut2wFfn4HbdpgIqTswuzs1Xk84TiC/P2fcOuQdZleCbcbBuSO3BEzswVNeCIVNL69q38vLgNrVaa
CusSDnDXYQjvG+aoZW5RcQhrGnhTnK1YM1L+HAloDoVrcFK9yGLuT9JnV2pkVrv59ZKUBUryidGX
o4JHyeCdXJgs2K2AXKuMct0NMc29hTOCPjfRwaYl4PiMhqcvp2UswUcU1OeYOURJo+H49z9a+dff
XNuRTMPp2TjCc3/96L//P4IoAX1AiT1TTzqmFtEATrkJEpdyIrdcD8U7akUGwmF14Zn4PNvdNa1q
wTJ1EScbplNkvbLj7emDHhohna0QSGi6cslv0woqnO22p3pOueXgc2MOu7EotbDDRdtajLbJp2A3
wtwQ43EqCUvLOD1EWWwfWqL8fSgf8BV+cbCnnJviDxoUNoJ4cTaDbbu3RV+V5J85i86xKtk+D29N
ji7HHM41acDD3/+gLPMvb3HuSLZJs4Rnhscv4e9v8ZxJ/CL00DTHvHljL7woNeTDNmDolVgBjXiM
3AT2TpLlxk3Ju36NWeN9dKRx4Ma0J9LNzaipd1zgyISwKAms9tT4hXOKx+YfbKn/lAFqa8Tnb4xS
k6/WFbaE3Ko8pSM+v71jhlyFsAt04vVrXOAOmzpILpMGKaboD4ZdOUc+MS+jKZmQhOTLEc7TzFlq
SmZ1xn57EG94TYxNr4hHGJTM14sujHCdfqCWM29tKafjaMb5ugNuR7Jkrs+l51fwRipWxIh6NiRe
WvkSVVlFxZSJL3CuYUKvPPKq/v2roz9S/vL9Sse1+IwgEi9d/Wv+p19jjww5/R52mgE9G1rEfrUV
9khcuEmWM4lii26bbq7AxjnXmxLx4bFOMgrwlsXxi2uU0fV7K5lfx0GtaEY4ByIr03GhScKeKnLX
PjXWU5tZPA1jcBvV3Don+8KdxL6aXXaslhCHEwfkiAeAwQnjv3hBrb+kpfjs8zxeTcHHneR68Ps3
WJEvSfw5oTXAuXyTtqLeF2bSncPili1jcDQWvJBKNGsrm4CP2BFWx4bv2JzBT5Teraxq9rRJsqyU
PXxMoibusnirzpqWoxUV0yH3NftCeMfQyVk/ZA7x+RThg39p6mS5/fvX668MXVOawnIcCR1Z8rbS
jN0/vV786pa1UC30EHVPaDskrO1+r4V7FDxoCcp2r2ZPSiOKUWICF/2cXO/Vn9yjx5k7MYyVSlWA
Ia8mxs58nukkz6/gvwDp/vqZ/v4mkvw2eQSsOTg6nCR+/yLdXGCBcCZ9/4W+U41c8PkVpFiWk7RI
q+iBavhLThStZS2hvdbOuXIbCiO2bLdR8EiLc8egdkFG78ybsl39/Q/R4gTEV/DbV0jcyifbZ0nh
AQnVB5w//xjNgQQPpENS+WTgz9FCVTga39Ill+feZyzoJvFbPJsXbDz+Tdb1QPh048QcE0C/lZBs
3OWtnfrVXavYkk0pw8jKhpQxk6che6rrNOQePPPdLEN/RYHFXtcd08wwr9QWoRHNIcbYG9rh77FJ
paPi1i8+RYqrTvoG6bV9ERfF0e5yepsJyk/bIgQzTh1VVrCBXPmIDIBlaAc+YiMU7Q1rgm4R59bk
QGHFhb0JIvW97hN8pkRKHE505Meh6zr+lcPYtB9tujhtn+xcT74sXZbt6r678H7ZMYRmUC4bRsOV
fFE6IBawk0QMafUACxIwq9NMP1ROtMhb8tY3Y+4wrPbz2zailU4b891K+ojJchRtYwrkjPeGeRVM
+Q0T3fasqug81CW1DYuqu4mnfHB5cL40RkszPGHVlgueukUgL5FfpGtp7k3FXJA3ckQf2d0kI3OY
qNC3qu4jadw7cPB3cipZypEkDCln5OFPElXXxPfRX+X9J/tbsIoqPE7yuyh7sNu+2g9jtAl7zXmD
MLlK3H7HnUnuZ1cDWzLz4jesKxUdgWhhlVnGtLgrCx97hPFS8F0R5SO9ZRjobrxh0zFZWoeUE24q
R3y6KJ7SaTgyc34vPSbbYRg70KKIFdStmRy4pHdEm4S88SSkrX5p3v3ltUNstwIFHq7qmWoNExK5
twMTmEGZB8ix683i2u1KWA043ZlrX5nuG6vzz6FfdtfetSDjz7nNkCtEnJ6oS7cw4kKkNce0MIIs
rzDax+ypDF9t6TcWt7LjJ5kb+wTaxr6qOncFrKLaZQ6Bsl57H1mj+M6QHTrodpnZPHiOzdxRUim0
MvKFThf9QIxnboKOMKLh3QwENdZ96F8HB1pJ35U/A8mHozFG/trIQXRwZJy2cEXBvSjC5stPMFaX
PrDF5UT3Zm6ta7zweyBaFgpeI5uVTkixdRsxNTkcIXIODmjx/KMSbb4zlMeKtnhmht8/trLeOfPy
s+PfVYDFINpmO3vKSYyfumVHMqm7laTXV65FcrzznqVCEutiRaK5SuWFESYnrnNIo8Cz/WktyRTR
lPhXys5zt3KmvbK3Mhcw9DAHwPCPk6N0lMMfQt0tkcWciizy6r2qbc/g+4AZeID3FaBuSS3pkKwn
7L02+RrqYAya39DXt6gc0cL7WbKyghHwFLMzFU741XmgYVpGWVQ4wCdyZGjYZ1zf+DZ5kADJv9Q9
O515Wp5kh0LEtDHgF2NxIEmKvn0iAA9yfFfOCsFgsovK9sMzlp2BFpkVv8XhlfXDvh7q34MTP3RE
0SGta3aoeVEU2ARIJJV+c+Uu4cdY6EQMzzr6zCmZZO2E5+GFa/xtHi2EahruwmZIEYYVJYfRYMxi
jU9qJKqxBb+xEWPHxl3VGtWtoKv08ilv/zC5gIvLTeF3PRGZkxNcRtKdUdRMp2AmAEX08lBJ/GK4
+PFaRoTtWIRKL9K+C6fux4nsd1UgwXAxuGEiSfcOiiFZxhNO7wVhsYGpmFIFoUzVpNtqjh6T0rxm
5DrvRS2xIMRkEK3bQGKtKOwNFq5h7Qzv0KPQtgHzBTkRM755zrzqfXBfmmx5GAMKXYgWPbNQ9s70
ye7Bo2k7WzrUZfRydhUGpv2gTz+qHF7h5Ne/7UDa1G71Nh3S8b53nvzeK+86AIwrL04uc4gmrpp9
YKwTWiJvfiMkwL3r0O+c86B5nJy/fNkX2dtM+vL4jHWafFyGPQrLOml7z9nEI5uGj0V4Gp6s9M3p
xkfFroSlMYmpPWNtMWMf6pNWQMEL/wypDYPNyHYIqtgDywjgd9Q8T6TTT1b1u5w+JM0GpMYW5cGE
dVRUE1oqXHgpnMyFINt5hguBsx1L+Jjvo1n7rtWIVi3lTGPkB/AlGF/7AbLzIj4zMx4PAz47FBFV
ee8F0d6rgj25HN61Y+wHKqC/s5NhxraTogwtkdnBL3s13PzXOBPHWLOb2pdOaFDXbhVioXUo4Q84
fQmcqZ+9jV+z/OdsQW9Ts38T9ninMjRiZQNAS7Et1sFtmEwd5wThbdiGPqADD6HFgi78xPKugKUV
/AlsvPd+WJANhHXcmM69qNp974IFsPHLdESsSVK59qbbgKYYEK85wXBAvQ7pulDvKvWiy6SIQUKT
eW0q2HNJFEoQxpCI0lDN7HNDZ+Xb1UfcoaUSEUqYJnn0PeMQjw7hhIt9+/ua5fS5bhS/+qFdwOwk
CC92UB+36DA2yphO3FsURE5yh/xEQ2j4Y7hwKBVjurvec1c5esyVSb+5zi2EFm1sX+tyBu0zY0f0
Qf6yoaKoIM2B1Nuyuu8HwyZTNLkXfb6tIAReWjo7aF85UauKgkTk9q1wfluZnl3W8VfFkgBFX/ng
OjM/dLky0mK8m1gK5q2aHrGuYyfEABs63M/JghBa2pHY5nV08yVAqGqeQu7stD2N4CkOZP5iG037
0yhDY99SmW68mhNh4BOH3Hts3CY9DGD2L34LbU3y1WPLeetY3NFQxcQf9zs24/W1NwpvTSA9q4vA
w1ttT98l26NVy0Y1acHvSwLT+jLgJSKSzJWZv2lnFtntNPwKsILhaDRYBnSM7KFh52043jInI28o
GN19CV7I95V/iRVMvaI3dkWttAJC0LrgJ00igzK0JKus8esXr9UB3KJE14eXbIqC9oJrlvrOfbFV
zS+X/dy6sIZqa1XpB6CR8Z6V7l3g8CDCrfXbCGrYMPA8jHhxNqIyQfwYnBPiNMwSxQ48keeh7H/J
bnwyrUMr3uGesLFpSazOtoJA3x5B8oLURp76MDqwTCZ0hIBMKQ6ixrA+THfYph6TxzpavtzR38yW
f0xq1MZ529xY9bJFKZ7rzjsPdr4PdMQ3tCuBEka8t6R/Y3X+DHUcuNDB4ElYfccdDybDdJkO5KdS
VzToeyFPkyve6oDxpSFqfCZzXOrw8UnHkNNL7ggGVlsOzGK1DNGRU6TfKz8/kBlUbpeFAXpvk2Jt
Kf++ruZLijz2GE3RwRvZcGAX8YDs0iARzUCoNDCxgXXbrOPTp4UgdbarO49k9Vqq8dKlhK0j999U
pK9LUtgtnzj2jFx2Zx6f7YhvnyiwfGu0y4clZi1cUPHOCD4KIGtry12eIq3dqX2F9JTFtaj8p1wG
TwtDBVwiHNGkNa56bjLaAL2ExqSI/e5V9eT9znULfTax4Y7K7LVJLWqYjKqXGglIF7TcvHgt4sS5
OMwiOBEAaA58fgZxanwbgs75VRVNAO8Bxf4yvQlfntktb72UZ1tpNg36agDyxvQnByrG7hsju1l8
EUIMbQgd26qIqJgGRZTnMh249zZqKk7w9sdNZ9hf0qnYTRCsuZ9ZNdyJov8a2vQGm6egHA5OSJfZ
3lchBldi6BwMtfzymOgvPqOUsu0o5tEV1GkPVhIq6TmdmIdyuSDybmsDU4Wl1Qrp2YNjcXP0G8MD
ue7NkB8BMRJ87OXfhuRZGCSDsekZ31WkeWRWx76yc3cdiYuWxFyKjubd62KEDFOzbTMW+UrLz3x7
eShGQx58D6yiGKttkVCPopO+FYx+NyZ553bpPtaBfMhMSDx//aaF+YqX5QPxwUeEhQVnZfAUX/yJ
70dWOD9SMmXOc1RrPmC5s0T5I1wdIljl5paH7/RA6p+9TOED0GairhunPlUh7p0SEcLaCed7BsIz
myBEOW1infLRX05Z0lDVWOawosP4wTesVnmJjLDzpzs/mG91ncO9ddrpUDikYylIGItPFt2IFTDi
4W44PXqAAdxpGDLpS+fPdubmGrwk3RhG9eQMTrKd4+qSRvxeGmzBOLZfOjF4LO3LeFtLb13buxQt
wlrRcYMQiMgDl68ir5NNNw/AFynubKagIIwB3COUR9jY70RoHJygMtkwFg8BCuFVNlYCyYJ54PJk
Hdigcc4KznDpzOUaCWiKrEI1R7eZr2GY5jvfkY91C1KlSeAstSkO9pH16Rv092OXd1p3AzvI1NdW
Kz6Lus1vYvwwrKF8wG50qe3qJ/fr+ThqxnEav3JbfjoNJ72r8LAwPO7OMkLTi0EWlpCWZcLtA+0M
oCFIh5Oa+ZFHVItvcUhgQFhrILd5LxoG0YsdfDghaGKgO/Aow27eYC9od27qMFkfk3PENn0ME+gL
br4LwSH7RFy6Aay6AnfYEAvk6zn6TpS3n8mkfk12RuxQvW1x3u2NhVzeRQWbpPB/gtqEaiqREtuA
BcP0uQjib9ZwcJzC/OzWkuKq9s8gYey11ce0AbPxES06gc5LeLTkjK+JSphD8l16XeJQR6+XoUOM
oYYvGEGl9gx9ImII6SkqMp9s76kBlY1Bae2M03wmB4SASMtR7EhpiaMtXU7w6JVXIqSG9RK37coc
yLDEVjbsc4uxxJLIDtVFj6DfuCyZMR7rZhnXJJlulqAKNkw4zNvSOj9giP6YpGg/DxrLAkhq5bhd
+xXm/akveyR2EUKRvCG0gQ8iTcWN1EXl+Z7JhDzlrjiqwX9PpefySjoby3PSU4wn5kLlOvDdUhnR
FaKspPKk0RmLc0GcKSoxjOaqEu65gvnMw6u/pK3Y+AHepLbHl0JIbaeFAEgV4HdiaHYXDygUkSpx
FH264iy7btpN0mzB1REP6mZUdZaGYrVB6xzFDCLdUy9kRksM7NSrmjA18LMxoQQxBD8OF4Iybv3o
ThA/nHUj/M8Z/BBUFafewllf5SNSeSLV8Vh3vbO1Rw/cdlKkOzoYVYFVMbWKb2n6e5wILmJ481OZ
RgsHi8RFyG/xZ2CID2IiYNnZjFUbyYxbesTDJJoZWRfWVgRHnCzizjLzXWMa450/PZn6XgT9wUPE
fHfLNtqCAzm3EbE5iJb7fRmF1wwr+apxEX6WwK42juk9mi4uoH4M4dBHYI+IWLGS+Jdj9vnKNCUW
cXf4Q9AJzoFivhc5UfeTQjtelNl3BJJ4ZeYGWD4QCFeTwztPH0bXHJ/dYraJf1LOd7FM/QcUz1WM
0GvFEmt4QMpZlUl7CInknnpmyMKCfCj9frqojJLbHlO5Ln1nK2jM15ELWcGa8YBbBeUeCLaVp4wt
lDoHQGB4w5BPFGSeLvu8auLbBJYqxP99bVG8r2YxvMTAa1XOce628AEt8gOZzAEJTCf/mQHNBDPH
2FDmPQ8aaeyUyUEIbCB2WTKOc1EF5YsxbW2RkmSLJ21DjBM3REdUzpzPuyCJaJLBRG3cEb00pSq5
OHXNqTsSCt/y6Zlj3hJiTdbNYEUbE6kxQqhG3aUeQ9d8yO5G2PbTQP2e6/grQIwFcxK57QZC26TN
pYtFOGdCBODY58qBPjqvqbB25sD1YM/Wh10Lea3Zoa1NrGXbkjPyrpZoEezO2A6Ea+EM0XyYMhEP
yIThr8vbYsnwSUVcjpMgtymggx7czt13ofpQg2GhTUAy6GQzxmCPI6Cl4TgYEXTH0Wu+as8rNj2x
MztIuLsmUxc34XcE9owWvkTwbGcR7iNOMUulz1XsfGfUc+cqrBlMVD1+1Uy/7hNUOXQrwg284yjr
+sdigrlf8mpejxPOepmF8daayyer5UoYGyHvtlnZwk2RToCpqaF3o6NpAJueQKzvwkq0R6OOsVri
6xFT/QXYp3maU/PoBxx6YnCG/dw194nvjHjEOA/oFO5hzi1bVQyvDnL4TRwKhzFyChGl2eadYJzm
T8RHhIqmrsGaxVMwQ+hQNMl0Ai+1G2lnj2JwN2b3y8Hksy0LOq8kGIIr8wMFG0r9pvf8wfD9YmUe
QXUVuJV0JosnoiJB88zIOi9puwZsiZEzYSxdeNaafQY7lAXRkN0nRkPiZlxnR+AjB56Mj3bAq6lm
xL+tXZEzIChVJrdw0YyxtQ7QbHdDSApvgUJXFdLYxfYYHYMGKooYOnjes/9TM61CSxTHlzKojEsf
ect6mB2mt435ADDJPhf6DVKP/3qjn7+S3SCD49q9Ek5W5S+Fk/mHwkIx00yIZWLTCy9t6IFyQFqI
t+pDmDmnJ8bNa2gb/RHa+l0d5RBdFVfFOQkZG3a1v8nKWq4rr51PYzRvQRFFp4jryVfZHbOUj2xm
MMcDglIYXTbCdwGMTfmkG0yJvbXDYuYEyYhfVm22xtNSXDIauyPW7K2hDy3MXaccndMN+HfGYDT8
9vRNl8mGnB3FPCHqE0xKpjhDtcZ8d/Dd8rugUboUvbXlz9lzAcK+yIqI4iwfyWIU/QBxFnYiWnZu
5nK6tQu5WXzoKmS+/eKl1PE8VNwUIwodB6SahKFqOIwfjmvkGx1B5aFTW8Gp3dhJaZ8zFjUkk7M3
bHzv5uB4wXc0hKuW6+ou85nDDU2+3Nv++DFYXKw8gnhlg7G/I5RkR30p7uJo1IghvCQMno5dQgPi
2E25Xzi/om72bplRrcfK2ZtE+Ty4oU+gCdd0GEKCXoLiifabyseI2nit2FKcDILcNpN2Mnd+2zJa
S9ZsJgsM91RaBeWyYxjetjZwe3WhTzS5YVwB0Xh7ZoS3TgawREbAjMrvioMk9YcdZzSiDs1zKPpL
umy53/8gJ31O8UatQXw2O2FP8FHcD2sIPdYKBipuGsh15uJwcLLdIFLvxjgaOpotxA45yhGrOui1
Bw+cqbRTzN6G+hRzsRu6ODxm7S4ZCu8aeNF7HQQGTLrt0ATuNWIkuw89OMeujT6tXCijc+NQFsp6
nm0yYwcma23pLieN39pNTX3hoZaxi81mcILVcrSmOTuHbv05VQpfi5mKQzIMPOZ9huCAWn9BvZ0e
q4xanEXQ0bSLcLsujYbQE4+4X6c35NlED7DlSaB12Ut8cZomvkQ6UKks87On34M2esjm4DUOaPk4
m73NJPyDmKbmhHvz1vQ0oY2VahclNOBWLudG3UelKXayhcxgKsQX5GT3W7cJ71t/sZHQEiwdLG+h
B5XZc/a5TQRGstQ/jmljry4GlgXAmpuysHamS8TjQBscBQMxlihj2al3VCb8SgZI+ARus9qBusMc
J+CJ05MAUoBrJnLNUK8pBPh1b3Quw7NTkYp6PzhtCA+lRthZwnAwMNfYpZb2s2dN8l+B7G9EMQyo
b+8huL0Jd1wezL68DtF4Db2W0l4HQHOiBTvPqLWoDeVa+YSRkOKPKRqvQDUeFEcabkY0h27PGM32
BDnBhDxfCLY4VQEDlyRM+h3jkbUJq+W51vFkMxzmSRCONpvTkwu4btf9HRsakTkclEDyqi6edu5X
7hyexaL1GUjR7a4YtksHpm3CZHHNxVtXl684hBfWCSbrPdPb9sK8VAQoP7ZtgK+XwbIV+qQUdPcy
1qnMVjixcoWBDiHtPNvIZcdM6KvTWcUpzXuMtRGQ12hqNuV3qzUuIYiFXvdLZcVjDg1qIzLInGZz
gzHHFCkZgD12v+tefBklAgWZTNXBSzmVzSihZ4CFue47H0WjwG0HU247zswkppQkulzs/MIDH4BW
G53vOaWVx1ylCZXJHK8Yvs9wupKnjPTClQhsnkKLe6s043LW4oW0hHvpAsBUmoTZe9Et12xM4E4A
1ewsuJqNswVpDEHzL4fYFdcUBhZoyOaQ4Z7YBvMSHpOWrZoIX1BZwge8zCZInxpjmN3Q+yYW68ga
jGeveZ5kPaIrSmnFCdg4tewR176w2wesLtXUuI9mlX2UpTmQ21Oka2tcmo2p+aFCk0R7TFurtGGD
UMRhebS5a9f+CLa9QSTvqmNdEb46SbC5bkvAJ2KNk6vJpc3RMqR657J6GttUfthsI5QGnv59IzT/
VKL30TxU5UBGjUCk0mHZBx8EBJkU/Z2vOaoRQFXSNtybptruPMpXyiK4qxMA1lGTWCfGrxjy7OBk
l+h/fMRQlGDDrcWlPjHGtYxs1sHqrzhzEOpAe20091XXhKsmgAVraypsHjfEyVJeupoYy9xQC0hb
Rj5cz5oq62q+rLKZA4S5AAMOfPYvvjTx4NFagGmpljnmvrMFReesybV+LO9akBLr3HY+B3JjVgQD
V5vU3TFh6lgpQMCVmoU7JDgSSs3HDTUpt8+ROhv7Iq3rXRG9TQG06cTmIJXm3ahZuwvQXTQYJYOF
32SUA4LWXN5SE3oLzeoFz9mughEexMjuGKECw3urZVUSY/kX4H7HuV9uMJjn8U5oGvCgucClJgT7
GhU8Fj7agXigmcN6YSinuYzezkin4maV303a1Rgt6SOTDgpxoHnEOVUi+tuqoQWjNINZbGp6MX4q
+yqiNz/HmIBnrEVWkZsbLB/pcYpA8DOQuecYcffcRbCRp8TdCM1L7gXkZAPdBsNb1NSQSFz0e7yR
M4uPFvtyoCD2ZUxXdsDHz74by60KArFrOEQdNs+jzbyAOr/bqC7AfeBCpAGdK6e6o5oNDF4GeRtC
roOhR7nIvD/WEsl8F2AyWMWaHE3Z5+86xcNwjP94OXRpF6/KhiiNZ81BP1XdsQyt+zAe31l2zC+e
G6IvIqx+YbSwBzjWXWuyuNqFQRtBaxO6oznah2mmw1jCm53oIB1ehcQ0t46CjY3Kp2UyFhjQ6Lu7
UUHQzmrcgRBKeC4wyTtKTdp2NXO7AL7N5IcoyJCi2ZmVeSDlMFuVDNEv9GnwAjTBu9Ys7wyot5mI
4TnTnO8QIIAL+HtIIID3mgWuNBW81nxwU5PCk3x66GR8JmmJaQQw8VpTxX2Kj7Xox5PSxPEA9Hgi
0SkmEWHEf6nk4MnLMHmekuwCrZ/5oOFAMLed17Y+zAqyeaUZ5xGwc+ZN6pguEXlpZkRB0e/cv2R0
4CPYR0AZe81DbongpuO1cCPuKHWkLkr79ULk7took5qQRpPolwratELZsy9Ap90XmtNuYRhkptAn
zCV1x58hKPr7bo1Y4Dho2juCARuaGSUMBebaMYLrNMKGz4HEL9NwiOJlZsIIP77RJHkR4PATwOWh
66VbI4c3XwGebz3JQyEPIVTDpKcsPLXFX+GV5tXnGAgZmqwdjUwde/meaLp9DebeZ+7DhqyS17H1
6EdatnMCKj6Id+teAMq3NDFfo1TjagHoAUsfIfxHYBDSbSgGFs5C1Cj2W2MnGotHsn+rZlKJw5jB
VNmNy5lTb9Vm1oNfMvb31WdYTgxoh7Q7kMfDCQEGOUr3+Jo1xPZxhmeXO7T8bJw5YHgiMi2Moxlp
/kLO60DPacbmLqMP7wkZ8HXaQJKUR6p2eWJKf0hKd76rf0mBxGTRSQW24/64oKI3QJ1+a9n7W8N2
y+62pJE8w07CBV3skr/pB/jgnSTDaF/DZYw65370yUrwE643nHkvS/2toGN+uvW9CB1zlUd+ooUz
qOlNly4ylsaeS8g5MICY10Pxg7gkRFxHZgM1BM5PKV8yKd9mK7BusYGoJGA7YM15hCzqrdUZEDZh
EJVOhVBl/Kvu5XWQ+rzHp8lkGt9LR5bErFMlZp0vUdo6aqLTqRO2RL8w6SSKJFt+Souwa51Rkeq0
Cq0Uc3V+xRR88nwE/Z7784Z55cVHL7li5NGDUgiIwKh0FsaCRzFoxW7SKRlljLBC52Y0QidokKSh
EzXchkvLLlg+67SNuWLUlKiCOlRncWQYnw4cVptg1qk/PmKCQJrY3WM9qgEUvOoBj5HIcZtBdK10
NhgyCM75tMvIazFaSN4kg2Q6IyTTaSGRV32Q+fBjzmwtbIZ884COptcRIzSm+Pje59CbGOUQQqLT
SEpiSXpEaPe4T1OgFdW9TgbCDMtVZTj7hS7hoJaXpse2GP3NOxlIPgmJQAkDslBqnYqCshZvVwlB
JW79t8ZsCI808xc2UONmyOxnR+erQFcFDknkygQVAVcOGRic1SE1dTp3300eogE2KNwcBsAag4uM
RKe5VDrXpV28Z1AvpOGarNQKY8TbqW42YTByOM5UoOiMSYlxiYuJl/5k+ega6maX6DwZJI4bXyfM
GDZZM1KnzqC2/E5zg766zMilcPNXP6XYW+YJHOEYbNgO5xsgYtEW0hcwKXFbdMbNSJPC6LC4lLoT
wAJzJZ4wCsnF6ZZPxr9wF1LQFGNrkvGsU3QinadDbuJ9MZKci9HyZxbqzS8CwBHxl9HT4HLf9i4k
9MiMLg7dLiKgh8hlzJICa/XcfM9yFfM/ZLCCG8oafveBdZRB9CbpwKSzjwkF8nv8lr6YnwAwf7Xc
qUd8AfdF4K3QHn1bZJCxuCFjKM7WlPJfLAiJbMYEOwfBFwTyL4g6J0WBDkSk3A46t+hn0iFGHWlG
mY41goD6MS3H1jHjR8/BGGdG1VPioLnLVXBIBwqooCRoOIi2TrdUF+WrOwUlFCdDckD1sk8oXGRq
c7UNfb2Nm1+h36EZYsu+hV70EztUaqGDbStf/pSd99u1w+fBIbR0xizcqmOId9BzU7Wqqv6VCTPy
oTk+8KSOdyAbPqs6dlgL+ahN8PkY02EcDPYMyMLJ/drUBPkaNWOvBrkckDm2pg7bizEXa86uk+kk
47WnUIIAQZCl/yeASpku8k2VVXBgoMSK+ySABz5QKXxOI20RcnSmrg3TqYhjW2Hg3pswWzZt/m4t
SPYcu38IgqQmmZD3QsL38DQ75znr3rgBSNmALLNpVJ5tlOPddxnBVo4I76RMeIUM9ZGagB3wbEbH
xWY4l9/HVmWei6qL8S3Z97GSH8x6yBwtZLMmJv4pDQNOWulcKjZIMdjptaLKh7VLBri82GL+9HWe
O6qT3+Fi/Km85VdF0k07Zs8AqVgfJmergfLm+OSXzi6Q29ECaVrCtVjNVvzcDeMftxBwpZsrEWr9
1jTvlpaeJaxJ+QoLC1FZTnKcFRu3oX1t+jrb1pYiBnFQRHmKxjvYLTq00IR5HZ7jun0RVPC5Mcx7
O+I6Wty7NECy1bNR67N7K2JU2UBgWBmls56CxX1yJ3UJnKcwRzkdDmGIIxWG69zKeh0jDeLBrtiv
KNKaTMPZoRn+aTwbCmPGUCtNnIdJNeckj5hx2N4vc47Ad/RRtamE2d6hgT38T3aivpcbDLabtmUN
30TdZZw3DHq+4We8j128bJF44fZg5V+ETHFZxHH2vNYdCwo/y/NDY/rvWZR/51bDHC/TKdDK+kYo
H5xS+RMHLDxCPMiokd13maGjDEL53XnDb6wNcitdgLdsP8x9DEMDeSB2yHRCbZcAHmH7GmOAY5pW
JOW1U/BFfNfj2isPYK1ahJIU/qPCgR06BI2TvM28iSbDyHeLqvPzgk3Z1HIyf8G9ksiJkRIaRahf
x4CoDLyLUMR0bgsHlHsyx85foRRp1nRO/g4ZNYRK7hFGBYF5KFlyO15IwWqN4uinCHPyxD/OYOWq
mqOimp7Z9uf7vMGe1wHjR+wV2qeGucSqRfWwdaCx9ehjSDl1PscxfvFYAHpU0CwfS8glpFiZGFLJ
tdjgBcEZVPy2csr9NPVIW7mUZJ2RdqJmouOCY+N54wuSOM40GLeA85rXGI8iGU1jvg6ggJ7yxN2a
w/iMfWrmDKoN4huYgOStyXEMkgQ/bvjuJ4Cmqll9Qxq/W8bAP1n6TVQ2FCzLqQhslkN+/waysWV+
+NH5LgJi9+okcJPdhIagVdCaqL7GU4ikpdesStV3KIV57rLaiIiICJurA74hKMUelhWNIxuEPXEY
0waQIcAjxApb9jvMc3Qj4+LXkYS/8igAHVlB9bKiC2bQ8DCp7dIuPr0qiAhSE9kWx3jCpsUudvOI
g0CgvVYdvzLXN8W2RWSQCPCn0nbnez8wdlnePKQWz52/cvL/9Q+mkf7f/pX3f9fN3IkkHf7p3X97
rkv++1f9Of/7Y/7xM/7tKn53dV//DP/Pj9p/13df5Xf/zx/0D1+Zf/0/v7vN1/D1D+9s/3oLH7iD
5sfvXhbD3+8i+a71R/53//J/fP+3HIqhG2A/+L8Td5++vjoN3P0H1O5/fNJ/mBODf3HxA+H78zAA
er6NNei/vIkw4WwvCiJUm0EYapvDf3oT3ehffMexcC4yM7ZxQfyf/HH+SkeSR/yda2ErtP+/8seh
9/6zSQA7DN8CRN8gYGft/JNzKZ5K/IApYwjgKx3GfKgVkYz6LUQayn2Ul9iWxCFsIBPVTnWwrfHQ
hohxOaGRupmXJUQuWwTOKvEJi8oJQijNYALw6ozHMoYu1nHOEVtJGFdE29b6oXv1+umtxAaxkWVg
oiBEIerlDeeTIKCkDaM/dOHR0WkRuIxZdSJP+5n4loYxon3preajqeZrh6CqsebxVnck8VjXtsE0
2YfeGj0nlnZMF6teRupkSoZ2WChXg0xfE5O05+FlUi2svKLd1IZ7jAuCFDGYG9porg3nnnyaMaC3
GNEFhvQSRkN4SDoXCVG9b1j+pc1RaIVcuidv8Qy0c21qh7vE6u5jeY/5IjyNHvnWj0bxEGtjPAZ5
gVE+jKaXWDvneyz0xN4e2s5iYZetwjq4uFjtayz3E9b7wMOCjxW/xZJfY82XU39l5UioYXSs1SpJ
4iui2YO0w1vcF49+iSSuVw8hC4UpT95qXpgYEAATvD8DYABAxJt8hIWeBxe8APxGEfRQ6ZahffUR
G9ue8zaR0lX79b4EPBBbwc0ERICD62AX092EqK0DVIBa76r/T1HhLoAMOoAGFmCD1peIjnKsgM4O
FgFHC3+kbnV8VjaqkFGQXTheZ7pIaBMg/sEn9GAUzMjbzqT1dEz/fWyFZN9NpMwOwBdSIAxaNVhq
OARwBtulGUc7MOGBl8AbZihBwCUPkm2mAO4gLWaHVr03Z3Ew+Qkbz9pY7iuXzTGpkre5DXc9ARFk
XWAMsvbEsgDd+5W3wUUAlugBTLiMJerofcLT5TLpN8FQ9EtNEF28C/tfBM6s6Ufqow22woWknCG3
dzQ9gjFrDd7C0piL9CN3vQsZ5u0RHq/JqhvqYx/3d51mZCxo8gXMDNAZPggNE5QGLJ3fmHg/JDfc
3IIcQV4xg94oNYMDG+kxNuVdr+kcWsAv0A/WYDuADDMCvRrAPFKmCYiGodKyi+EH9XGr+czvS9Qg
FEWHFCjIAs0ZREgDKkRRBPmgQ2oQIi0okcQbdyVokUShagE1wl7o1Gr2iAuExK87AqGte31h+u68
S9qbTP1vZJ1AH1litsWzzKc7HIEFKnysxYOLIDXuJsoucd9DLfYhsoBF8RfrHjC2Nw1PdRH/KQ14
JTFwEpwIWMlwIgBXAbJSoBdoqGbA/Z0lEBZItn9YcX3U5vzimsmbfl3zQj0sbC4XIC7uxGsNbI+i
7krLyYhWv7jhztdpRVPOYJCYaAefBipvMGPPoiseHaAxqCcxb6Gr0iiZcTfH9dl3mpN+XUBvf+Ts
YOJnMhHwRQOkIUVkDfP0Nezku2SpG9f2W0kyWrhMO/YlO5YTIGa6Q7D8IUa4AjUC+WbpHtiGZluL
qfAVOuxd0KfwFUFik3ATjytXM3RmiV3JAaujNF9nGUCQpDX2HM3eUUB4CPo1aaGTbLNwd8R0+PyD
6lfFrOmYjl8hGJR6DHqUigGGbM35GTTxp0P0nJXWZ6ZZQALYnWYD8eLbey4Y52rk7iEYzRHhILHQ
iCJSAfIVFcbPjGiZrMr6Jy2d7ghEHAEPSKJJs4kwtrDtaH+qirFVpflFXnjrJSmBtiYb1ZpxhMia
aWwDXBxpGBEuoJAazUSaR64624qmtUaDcyGrJ5YdZ2lpllL9yt6lwZVuQlkytqpEPUj6kLt12G16
op+e3ekca0LTInh0OHXHNeQdcwz1J7ipKLF9yE6d9SJxQe+43wFgaPrT39aB0SfNcNNe2zA0Th39
/GCViHQ86mjNkfKlX+2JNr7Be2OJrWlTJRoSQ/OnIkBUmSZSDZpNVQRTfPZMta5BmSV18XsBYwWe
6VPULXgIugq7+FjAXRWaexVqAlaoWVgJd/6qHKn3+NkhZYHMAjdAHCoQrUrTtExvAHfhlndJxoyH
fXpJVTeM9NMGneQUvwMZgUjVETXXcADEjKXucbyfimpkVukecBvt0yI6hoG4g7v5USIbtBn3bnxZ
giCOUbQS3+o0z24kTUbFnItZVG0bjxq61NPG0lIGVw/m6DGUwKt8a1n7Ve+y9LR3f+xcoeZxmP63
BTpmbC94LyyUpWVzH1jdnUD0NAUJbK0CZACBNvOW9BE9zvtsRLd3fHI7fYXhr+l82FoVmy2HtXjG
tVEUFmkrXH9Dj0LSI7cE0uG3t3hfULGeSZhCxoPJPgvsS9z1y6o0IOL7ZrfCIN7t+VfQ9occ5GUJ
285EATL3UJcJrxhrHVnYbBsLhJBkcG/+O3vnsWQ3kibdd5k9yiACajGbC1x9b2pFbmDJzCS0iIDG
0/8H7H+6u9hj1TP72dDKrIrFJFREfO5+XLp7N9/69BjeFbr2c6kecm3J96NwI8IAnO/xtzW7Rsvu
M+ummfHz9S3GVgl9N2wr685tmAUyvQrtIXmMx/In3z9IJEbKWkWtps+6h2AIiaV1XwHCfG80DpNN
M4ela16N2fwS/bAtxmsqyvM4psN2qHMsdiS+CJNHOKzYS6R1wdQhYmc/c2oJRfKEuUUEOgP69TVn
8OsA8LGTrerRBBIvfUmjKj93td3sfGah5DZddGR5i1I2bKy4xKGzQIErhHMeI+Z5c8SURWoffuE1
/O8PWmIfKr9bZ+Yrai3iLJoSUkq86JjYM5LbGG0p+GBb5eJJ8X/N7jzMgnn/qpcwEhadyDRcFFwq
AR41SOzM/NngkWNwNVacPj/ZNZep1FvQiSCqAwsYFfV4Wzac1aaecLtJ/xvjTvR8W2JimOwvWeFf
QFtjv+LAtKZ9DUd0s9OaBnPYgsy9+CU+A6eB5ukb/KfKfxd6cbDS+m5yOvl/x57/0bHHMzhc2OZf
Hnw+kuILs3hMzKloO3pH/vkI9Pf/wd8JLZYBnQMMikHxiO6SRf7bKcj9g8ORC6SFDhBhu+Aq/n4K
su0/MF65HHWExQ+DY/UfhBbrD8gUUD8o1TMN4mzif0NoMawVwfKnqLRumSZJKhAO/BOZ6T9HpWNv
KXuIJmtkqbs0rdaETZniPIjKc988083+YU7pj0Sp1zqh/kkut4Zbh8r6MhbAWP2kSFuKYtsBfaBR
E/vnbO04ZuuA4JngjnMah53fYj7R7adc+IzBVHsxWTpDM6dvTx8LUMJoc6EG/tddMORpA+As3ClQ
5pMHQqZVoA0UWS30g+h19piWzAUXbJOnNrEoWIgKcKx5s68GjQZXsh50aV1bAueHLqPzVqhy77OY
b+rMf+O60pJiR9ehcR8agFydTUdRAlswKHKgWrL6jisN260r+tCiZCkYWsE428/arVMUwLbimIUi
X4qrrqTG7tnCeAjNkon5jIslZhhmy/GIPsiAKHqc7E/8XjvJv6bRhDnN6Djzrh0ZoXPrOc0sXXeK
JxtEk5U1W15r/hyTvZ6dfk6AMUWcvTykOkACTNY/VQ8dMz3rnUEPXmaUYSyYcONK6XYkvbB0GhSb
LHU3kZk2tqZus/n2jScrdpMtXyLn0OUUF7WterA7/HF18n3sl4HmucrZkn7DmNMjlToVnLwBTVja
6aGZtI79He15TsoHb1BjtNN98RAt6Quu82TvmVN8Hu3LL3OUNY5vk0mNSpppHw157fCfXjME8zmu
qz8Bb/67h9UREFl0H2yRa/9GHmAd1BR9GWQEBhKeBkb5vGVtx8W90Q3/RzZpr0rjGIN4DqudUprh
u7LVoSU3pRU8Ayl9v9elqy71aB16jd4G+mSTA20b31Ppv1duqgiExUHGNiyU89oDQBp+yRvICtjc
FHnvWA+cmX4snbZJTzaPMXXe32Ihv2XegNesIOVBXblIeUywDBk2Oewof28nwJVzH9/WhvGIbS2j
4aA5yBUK7EkKIrIhmXdAu1ZfcQyDtGuKh7++dv8NWsKyhKXrBq4wLqHzG/pkGCcwq0zGgxgjxlgR
AM7d+l6KgRil4cHEg5LsWWq8q6r6MEas6b2uAVi3tSeSRLxR96VCv0sUklvY1FG5S6Nk+Xd3eL2D
f/4crZMdx4d0QfmR/fsdVowQfAlLjt1YoY4R7crblDqzQc4349KRgMncDrtpss6Rqb6L5LOiyWBD
xvfoyuigDx1VovhrMR4Yh1Zr7yHEERaxGHkMumARXU8MyD3R1qYgXSRYWS1/JvYjHWor16oHBIY+
lKWOm8mx7muTfXShRo+QtPcqMzu9gl06c4oFfs+RKgRbOuy8RDTBOP6yws8PtSpeSotygIwE2NZz
aUuskw89Ah1QTRqRqbQmUpgcvKrvz0b7zRsj6zQt8CJ0orC49NPp32BSfoG2/nxZXb7vvg4AiMGb
/i83PzXNgULdJlCevVY62FR4a/WyHwFjMfLW6ULEWEXYcgN6iEq/4R09HUgr7vwgMjLxt83Fn0aq
//wiW/96m8m/C9/XPQcwC8vYn1edXo6DoWAgBCMn1jiVPWeyxcIiCIS4HHYGsJU13xkuckKBFDT3
WLw02I4a+5JUvhkMBjob6IvrvMXnM21HS37wua5iQeEiiwNcWP1kFHO1Zd98GAdcO7qmR5jd4Ss4
mKwqVK+AQuV1YADBcwLTnI/NjbHUaVB4l8JftN1fv4HmyqL5/SZYwnRY121rHY3++S9dOLWrdau4
M7akT9v2h6szYl+Nh51osVXwtUKEDGgeygOKBuFusredJgwrEQiN5iElKopMaeUIEPYj+cEqXNgC
xxwo40JxZKRopJgBCfnlRGEkljdRGah/bftvbp/xr1ghVxfQdnybCwRM6fdNQw9kalk0VFSlvzks
1RiH6q1tp0Cdc7CfVkbqnrXR0JGUOiw73UJ3019fTuNfIC863wjYdobluJBe9N8uJ21DBoWCDGRl
YZQHpccExkaUxHH6sVBGiCCE08DpuumwZHqY2LF1+Ouf4NdT+tsNNdw1ss10mw+q99snNbepTM59
bqibk8nxR+q58zS2wrdMSdrJqxEX65Qd4wmkBkIOhHaP2jVXpfkJtDH+OXpx0yoGhuF9x+yF4C3x
kiw6+ZchSfatnxehngkyAdMPs0J/kzVm20a2gADw8VjdhVfMDWJtArsRdxfsJnlgwlwLO4+4FLX1
jY4mvXi6S+Gt+Ga1CrTpvHFGYB9VJnWGDwklX6W8pibHGm+8ZZLGNHqpzX8D5Vm3vL8//rhasH4b
kPahxVreb2yjbjKXNu5hbaej+VIP2Qkoub71ZnE2V9CaStRnRpNqaidtyB7wTg2ML2hGGfc5iciN
jDIv0LGdc8JLytuc+TnfequZnjS9mA4F9pld7oBt6dcwdZy3AHNH+tJdjSl3Pf6AxPm6QDfeNYo+
2p4bu6nq9l2rCYbBgt9TxdTvErDHfD88FK5qGoO+Ga/UMSPqVSMLRjqdcplerax7WxKWQRwUHuz6
3Awq5YcIjf2NH8kXt1b5Me5hI02TlQUVQyV0+PpaVh15BvZhyQAnVJuNj8qYdg7OInrO2+e0xRVS
dN5V5MueuHah37kVvz81sv086FPojDVUHsVlaATfx0yYj1i8ACwkcAH01HxKloj2U73a2d7c7mNX
pDBESHaO4q6PlvLgDITCa2tmkyIXcItUBm1cdDmGcpO+s7ArVjzPYOwd82yOgKRmuWd+7O61pnZ2
xLnSncq1y4hReZPwcpF8cUIqd0Vwmy7frdbPCHEzDPEFj7npms9+jjW66L1VuCOikHT50SdxicM/
3k8EguKFEG7JjnvvtOmnrYa7IcG6avZutsPuFG+ajEVeA3k9NOOnqoBaeCzGx55OksIg5MU+8RV+
oMGM5mtiKkEiz6IiV6/IMy7T80JvNew2/Vubz88UHbPKQj13Kn814+LugU1P0V6PmlM+eO3NKGyP
WOBE0aoWDDC5d0WTfpZe/6A6uTfn4ScD7t3Eu94VOgbl4s5psYP3w7Ob4qzGSke6Hi4P3vr2YMAb
Dkw3unDQo5xbWWelA+m1imzaK8meZIIaj9uVz/sUNHnVBdRWEy0AlGk7MT70EZdl0ZL4c5fuEUCH
Yw9kO3AaEcS+iWahbceKPLs90hAp8nibjD9VNnxIdyiPqZgO9FCItXo22XHK+IQHxugMwqWbRpeI
zm1Liebg0Qy0LQefDYDl1zvXEgRX3YVJFoVuaan8syW1ezycX5lm1bej1zwDg8pCPxdVOOAJIHiZ
yWBpk5znfJ73hQVvYYImUfh5S0qf4qVmaHacQdGKJCNuuRQPsHTGiwcuvxgYO6r606FLj0KS5quJ
JKYQSoOo7GVuGTGgy1VRh9Okd9s4QZjDuzWdUwvSlTWlr03WegeAFHPk1jf17L/HuCWuC86j7UjQ
dVOZqbnzqHaYWNjZAVZaEPdGe1NEOyeX0Q2hxEtTwhjR2ii7r4z4R9982JqR3rKOXiI71c+ePl97
mfCgox8RPf5quj1e2o5CMewexJCIyiUE/5JlIYogaoreNPJ8onAeWi/1OT0t86knksDcLr1Osn9j
N2gd8jTfA9VMj/2S3w00m+2qqsr3C77CcFqrhlnbOLFVXR86U3vgQKlRzIBjgT/eIrCXJUm0hVj8
IwKYcZw50bGBiJtDuRoGWlGCheyY3i0Kd3myiaABXDoGdftWJ4MoI/BmuCZu+Iiic2QHaUF6QHgX
r8pBatJOs028eoBZuO0AP+5mo8+2Y2JLWMjtdyZc2UNLuxE9IIT0hpL4PeJbGY5eYp902jntXLIJ
GKz7yQBM3OMZ2Jg2PAZ7nj/pDr1OluQB5SHaJu50OxXYRJ3ydliK6KJ5cwMF3qOVjUVkz9S9PJZz
EYWtyulRKAiJl0YN8E+8VWU0bduBeERbJvYl8rUfhCdBx5MBTSv7yJ6aXBaDwUHyDaWlgXEyfkKc
eNJ4HIxG7vyG3qekAcg2p+1Np8WMpqkZquyGx2Y9DBG2na/A7A8ttrXUSAPN5oYLfCg2sM8dWBaI
JjUUn7G2/duyAqy+EuNEmkCFddV9ynnlVEMuPBKYf2pNz9+tBa8BgsgeRbg6u3kp6SFJPsyoaG89
Rze2SphnP6MaEVdb9mIgRjSrulHHeCoi/RwRkQl7dNJT4hWov9Z8LsyV5iGzY8Yzxi4DD5kanidm
2eGgfJ/ZAyYMV3Rd4KjJO5GrflEVRAxhuLdmksnbsRkf+K0l5uMIrdCJsFOoCMW0sOknHBgfkCN2
G4+mFCtBfgb4uBtyd+eOEhJXNm5EZB8dk/9SM8uvfg2wDF26r9w+3aUJhRv9vHwu5coS90poMkNh
sm8fQw3v4q4kuXEo4SYEZuOSbW+kj8nFoVuIzxtYTGuO3wqnOdd+ujec0bvMpEFJR2JO1DsdJOzf
f6krID5r/RYCJnZ3DhlsACSHnW4enQs0o47G0V3ecajo9Ny6gWwab5l1Y1qbWa49Uljotak4EfzF
K2o1COGeAFlgts+znF6KgrzEaC7XqscwW8PE3XdaUd+7kvR64VbJXvjmU8O476TcmvhxPVSHdoXr
WFmc0SlufVtGLz7quVduTXf+KDWnwBpVvC3g485jhi9JYIiprInw/VJfdBPo0bwqxPiiT2AViJSa
VdBndGqN3yn8eSmAjgfCq58myG/0zdB2XjsPM718Lm0Adl8+JQPkYfBqRUgvyFtrSYfsoRek0Ywv
jVGSOwEmspMM/luJvDx136KJqvDW8qkhqMlPmbjl0bnIcc6Ix5PfpUGdmNRkieY+Uvy9U4xVMEOA
VtZXb/Bv3Tq/a3+0fv/A9zzdNAJfNUQeixOm4iiDbSmNHFIpNvF+bSZSnsitQdXGFs3k3DUoUJXT
bkoOUmGmg0jo8jKBAkRDfOd+ldO9Fq0tmTTNG7WD2EaF7SrdYy58kraY9u7AaV/VtnwQa1ivAWNI
AurFV+a3IkMldL1z03pAfKb6OW5BKkS182xo80u8jE+JPqlD32tHEWtkXi12OpZ2o1salmCcvZt4
LSgdVexvnVy3dw6FkAel4Qiha5oGkZ56+QqpCJQPP+AEcFJ0c71llNkgXsfNzeSCjEXegN6fLulN
yY6sXSwmdrTKDIBAPDEQeOIpAww7RFgERt2lkApRLGAKFfW+TuriMbOdCOyZprbEkb7hWj7BFbb2
ZoZjoqqyc4uzemuWEG7KyrqNk/o0QHKeOBW4fuqTsuPQEhuKa9B+EX/8yEqN6ggexo3U6KzMU77+
+Exv85wKiMG03+eCVp+GMLhYmg2/RtpRX5zs2MbTl+79WEefDxi4WvYGVZLrx6ipDu78wqyQHAuA
YjBTMLYt/Zu+7pLvusomTrUAf6Sf40fWmRo4jhb2m+f1F4I9oMBsHV+c3R9df3qxwO4f8gIQlmEW
z2x1tFEjGjsLzLMzFsaphy8z8RRZFZFjH3H0ru+NF621m5PXcfSc3b7axi1sq5Ix8ojz7lSPiFMc
creJY+ln5thsPCJAQQaK5KDBsswWYzfmmG3MKUcw1ZB3amyLl1+/UCR9HhIGNVm/9go2UYtJLXsz
Ck4yFWcfWrRpBC0j3ThXjQx0mLSAntkM0/AZEL/+Uoot+jKmt7SEoZ3a9u1iya1N6PrMOuVt2qKI
tgQSKVvl4b6fPZq19fGqOeOEtjjSMNNW19wVLzjH91X+xE8W7xM8xGw17WPs1NGJRkveEd30tgoJ
duPl/s2iD6jA0AsJ6yAe+t1A+a0yCa3EZbkzI1yTdN9NgVVjzRRxdGc3okS/s5N9rGgdKmzOb59R
5C0vmjudI51SgFIUT27ylcCV2IvBRmGVgFVm4C803ohwwU+MXYgocEuWELftdBNZtvpejbR8Rfet
bOJXAxRb2Jvpm5JrNqP0T7LsORpx7DoLGH64JEmrDUQKOlAPLApEgxoJjzElLABR5x7gjr92AAKt
kiZNy2BNZpLLQ0fPtgFiKzEuoyPuiJ8+W5whN3DgQYnlGuyTvH0YQZmBBda2ic+xoO9y3JbZtzwz
6Vnd6QuxIgaAP5ahJfGCCycVIx7K5Wl24Bz14nNsoG0mxhxWbXGOyA4UDrznOY6GMC2jZmOJG0rj
3qTuHRDaybhKaicZbYCDY9cvDTjeLtNZau8aAeOgi9km8Qa0dBoHsrMIkFdiV2dwIn2DrtbGA7sG
Kgp7fy5AJ7i2fRkiMDKtsik+PESOPIkxg3XAdsYkvq5WgOwg7I56SOfX9dyYZiLPnamsDdkANMy6
3Ee0Qhf+tBYZ5biwiwVOzV1DzZhY/WKyyeydPwODrXpGmJYnIUIkoL21SIS/drZ+0V5aonaHEcvf
Hh34PhvYWeqd+Ejn6M3yiLsg6GvAoKqwXIbHZSJxRQyxOujGcK6m9Nl3aM9s2abusI8GEMTvRtnA
jrAdcZbrVJwYV14G1VTBqLspTJ9CupWJB3pCC/qIUEQF91ItbnwZi/kmwW2DR9a42rSqUahnv6Am
oRZg/d9pDjiLRiqOVcX03hkNtllfvhhzcu1d3OMlmZRqlq9cjHavEZemy6A4tW5lHDsoYAx200tO
+Gsz50AkwEGlekWIws/V2fDv0kz0F/Cp39H22xs6Bt61uDn3UBXCtPYp3XUisUfluFmUu1Zlc0Ac
WgCedd8z/yF7P/fYdCYcyGTsX2DcebtqhH/g046FYYdX2GcUXxWwPmYfYo8P1/pAqSrlp669t5Ok
w4rPymoO6V4D5XZLXHDh082a0jMQC2Krf+5JVVxSvp6WHjvXvi+etSLBM59zXKjnxNi3FHwBKKt+
utgej+h0W2pJFzJm2BXsPD6ruj9kprJPEhxcXXrTGRDonv6/9k51MzdkgtPmKnEmY08oXcMPPPAo
6PCNp6rcTf54Zgn9Elkj7hQV8WbcdEdHERPIa1LXRiHcp5ImqP2MvjhZuXuTUuQXALTbVSgHN6Iq
X2rqFljs4HOp4eIUxrhr5+KH0Qtv2xGL4pCdcvghggd9iTZa0VN24yfculo76E46Hal7YDqMLyrq
zmmcdYwVrH6nZPdkI1/ZjZueYcUAQjHVniY6UM5WQUXvWGb7ThHXT2HE7Pi5qEKdYxwKhbu+h8DJ
BH0r+PiGH40kzDb0iX3bjq3DRI7FhEtr0ItQflmT9W6WVXIiuDfw5SZoZiWmOLa9QbejJ2CDuGzJ
qnTfoGhi0prBQDJ4IfT6SmE2xErUkrOKnKtcITdmFWfbafa7XdHRZ9ez1+BI2nwUWS1vFd5671cL
Mtucoh95wOx6l82evLMc2A1LhIXVLbT2Lok1zqbdctHL/GPyopcWa+mRb0p7ADL/zhNohHlmAdWh
IDpAscFlhSPqyh7AnsS9ySbo4Gu6OskcbHzfszUET1ad+Vyla751/oHBLjslWTczcM9CPY7GQ40s
i++jOlD3DfCJUMlD0jn9xk3GMpQm/FjOhAxbGs++81fVErg0+Ij+gNWTcV1mkngBbzUsvRv4bIRI
oU+knkAzjVU03ep9EpRKvgzIqZzYIEkqLZu2pSDMEFsJQ7eaRj5a6h2KnO4KSvuoNk2voKvae28o
RwyoAxyZvDwlWuM8L/Bps6y5NAQK7iEq6kC89ICIIsiUnvrImubYbS6TwAXYwcMP+S+i0SLkw3aa
sa0/4PbydrhJStogKLPwOih6LaAGNUCv7xPlHKvkBbAo6USmVYC1+i4db0qvQG8v53f4dwr2H12T
jlnvHJbr61wwt9E67ZjwtBuE9bUn2gfqB2Nm7aUdZQZPxQFtnPuIBCvd2cva3dwnxe2sMzYlrq9u
RzDzUHPwN9tRgX7yABwKgKhlr8vLmFnBnLjuTd6xuErrbK2sr1zDjhRhAN/2a8+10zWf8wgWrvX2
Sc/uVdFCmDBjNFYKqKt/8IMcW66wXVgURg3WheERFyjRTimhLjfyuvtkINdPBUG7AdZFyKKswHKL
uT/1kfbqaQ7YUDdmky5/QDulyTcHets9/upA1eN3dCOqhZNZXLRovB1oPtgBeQXvR0IkqEzzIkvt
GLGPBbbIk2aY2tE0S2dv8vXTo+6QRZ04dZjrtnPdn1RH4XPG0Nww3e7AUJdDSENOZExy65RMdJK1
yswoJCRI14iJsyLq8E4lKRN7qtKJKqmcrBYdvcyimOAb9kReFWqfNuQ344ynVfZs5TVvOvie+TZF
itGo0LLQS20vGAYTf+TUXaZoqB4Ml08MEMI2VObyBkG5oPOOmaMZM562emjWpt2w3MTWcxxnh8bW
rzNcCi6XZgR+2vLjkJzIV7oh/T8/IwPeYbqSD7OVgdgAQ0xWKqKQ8BFNQIlMH1Oc0rATx5WiaK48
RYMD7D1mT7WSFpOVuZis9EUdDGO38hgnvn1wg9W5W1mN9kptpPUVhKO3shz5IH2zgTv+EmL+L6Lx
NDdf//kf7584bkL4RCr96H6zGgHIQDv9q5DGx+8FUsitf/td/9+ghNeIDo01CuF5HkrKf/mTDOMP
zzXITaCu0UlBK+k//EnGHw4geExINiqujgT4D3+S/ofhmga5K4eeFY/ih/+NP8k0xO+yEb1WLh5I
/BuIxYb1e9vEioGYqhkXUE9zOl1/KFfGkAUFRtUF7O2u0Jd2bwyQk81vk8AxOhtkGmBfiV1RLbdd
VfLZ9rWPjoOfLOlAW0rAZpie2P8xwd4oST924bOWl3J4069REamNHUfsP8HXJfra/9HwXqOtnDWV
33YL1luO58dMX7l5hc8kOiM3Fbf9g0bcbmPLgvk5W0O/rIDVpbB4yJltdCeHXZoQki7E8FwRiMAw
bs/Qdg13Myzlh5bwR8mqu9dES6cSGCgYsaTGnVzogXZbLr0MEJ0ci8EdOqK3d5ys3IrWgDbyYy6X
T2yUC8cJoKzSA1iVQg7ZCHs6mhRd1+PyRJJe2yRDdxQRbR1MI6AWUBMeLmYWKtVXm66Lsn2tv5tE
/TdYh/gu9dnZHahdqirMh2TfmEZVcdBbnFTQLx7iBrTdCLh3yCHtzrWPwwBlHwQwbF3RFvu8MNik
4+veZ1QJgEoYOKC67XVkbLZ39fGH5rfxPk2gNpEi5JwuSKLVaBuG433mayCP8qyrKjJtn/nTJ2Jw
+QjNJIwT8PptQ2OgoB2JpgXbfHEoribaMXZFBzSC0bDtJd6R6tuHXqL0gI05Kd95tDv3g/p5Dv6Y
bs5k4D79UT0PLBHH1MQrTfngUMLQHJsvh9G36devwptDDbZpq7LPVtO+W/TqcCKIWHnb8zzB94j5
a3Ah2bWLzl52Cbiijci4Y8QJkGErxiiUCLKuGiv1GkAerttsoIG5j4kY1rDv7QGLLFHbgOwczEef
Omq5Fv7F14maXxZqtr5pLZ6sOfKBI5Q3vTEfUq8JilFgk7ProOFJHbqnJRt2SZL7J21V7tLkZzwm
D8Uv30FVg0mNTKoLvPZLaca1jWLJuN96TmV3kot+aSpuUGHKEed/H2Lw+eQg5aqSdbJA1ViIR8L/
KNl6NK+8SORvi6/Y85CoTbk2WC0erww1sThHymDaFTbTvMGFSKv82QkNJZ67qcf8wE6tycEmDtEV
3OLX0jIfoXb4c67dfQSjcF/a1nXp87vGUshHiban+RwMUxZxGGcEjV3JZvPF8ZxR3EUMFfqr5Eev
ptehk9Rhg+FCR0QPL3lVghWVSyJ2C0n3s9CaF47lB4Kz8ZMzQYy/1c3j5H+6DB+CiWRwbzxWkKh3
0Wg8RD251ohi3YZrYFnTaea5tblfIO70TVaROJlH60afvrtubQWOQTHcSMZ/GLZ+YfOTT+9Vl/A3
Z4fInngj+26fGvOHmJlEO4ioTItfOtO+MaPFOZVZcyRgjZ+6Bt6XZ3gKs/iSKjAJSLZAFRYusoNT
YChBkqL4eRYfqVozWlISHUH2baGRYSmz4bVTvN/OVCPbJE+J1/Ny8GtQAS+BDWUQ3/amQHdhgYPo
bkMCqDlMgdIPydkw7i1VHPqtvp0wcgRecus70v7lBwojTlmGAHej2+gLMvMeG0cxqvNHxBzVB5lR
FGEa4fwYElfHMmk96HMHZITpWpNgcJAjASG7bF+jvdkm31sDZpwgCxSY+TDuspWdQX3Yo6TYALkb
f98IpdKYKEdz7OaFgyDYFgd9sqgZpkiNzF3+w1TwkkXDx0abE+q8+2lPzmrepHQUHSWNTaJhkl2C
PdnZ/mSwpeNJLRJ1V5ltte2gAATKKV+h0Io9tMZiW9n45g10RabDn4UV6weG1xRCS0CoZtOgqVID
CJ+ETZHaZTWPXqdBi3eoGJxdECJlAsgsa7APDpX57lJBHArqCgL8wNWGj5vcOfPwhnjL0d/VbIav
2SexCcqLmxFARlOeLVqMGAZ4DNiJOC2xwe61JZvcmeeGxD1WAdyD4HaDAa/BWeg0hhQ5OvDke8nW
kCAeLU+cuOkfc1scF8Hlr7L10JSFSUy9iW11hGCIktfow0E32qEqqjuxkLz2ELFC0II/R0ERGEhZ
fpdzMGv/2E+jAtPCfjLjvCLBSqdAtsxTOZKOmYe1L2MsQvqJN7bAPdiAMNma7byTOc0LEXFHlnKm
S9nJw9qDwpLf8jkIc9924aEuJdeOp5JptuH2G4Yk9QHvmWnH/l7Z2qtouw8b5YvyBJ9xRq+9xd66
QfVeei269Spq5Dv4DiU53S3By2qjTN/YyokxStH0+o50JwwCt6MRivAZpoaDLsszJPAbR/GsYBNe
gPVTlttkwJP7j6k/MqLm+Zs/jY6viDKZ6U4TqJEKfZO+kAAP25X0OkxYHeugXORbvfQvSCVnT6U/
M998damC2PRm/eL4GINlnRsBNSik+vHvggB5HKN1/JdE1PikbiDr5KgPgD7r9RHq3eMU+ddJ2IBh
HP3ES8f5ech4XWooRXHWvvpxcW8p83aSYDf08SUS8RRGfIxBfedsBCb2CWXkb+1hZT3RuxNP9Qf5
rFNUAbgFsHjJEl48lc57zqCPQ6bYOrGKLwMxDXBV3951ZmtzP4m9l2MP1BvacWY9e0rr6H525Huq
gFlnESEd5Bp3EyegtTRh3nd25uBMYXyRVtPEP+UiTBIw8XMJlab2PgZ0Q/ZZw3Ea/E85dKFttK+q
jWAIpeKt4SuyNcFUhZGMbinLCDORAD+5LwqyMIPBDMSgOaxg7IXhMy1eo7Zk1l//VCITwSKfAESa
RzurnvVBapvUsy+kj54MX3vr1l66wfQ3UAoSZraA5GBbYcdEWZrr9moq3TnkfdyFQzFdSx6ZQT4N
dItvbJ8qxyKXH9SazGsomAHsPUE350STdkpyHdnMG1QYmVg3oOBuclgISI8NaoD/YKLuCasoj0bP
cX4ssRGsYKFRKx8Zo315cayHBpkj5Yp9QliINiJd7sqcxw2uN0tYecBIr/b4xZ0wWbUdjr4bf1nu
XfLxG55U7LHju52b5VbX6rNRGO3Gz9mf1nP2rc67+yEChwYiaNgxtT2MNXS5dp6ZPaGQWXU089lB
L8UYsjZQjWxT1KOhP8i8+G5X2Onb6rml6aCx+dkwKZ7nRBuglHL9iEUDtarTcVPMA1kpw/WPTTm8
4D+ADxaVVB5VuDMzxIMpwuKKV/qYV1X6VOv6Xi/nUwLpJmqXBOSzfHcawtfYaGY09tXWSKqwqsFx
ILx+mMnngHXrkMNFRXkIQB0+Zs6wbTIEz5KDAAaSQDMeVOSCJoQoQfKJbR/j5M7TL4PbHO15RRBo
6WeOcxecDQyRMqczS8zF3dLeNxOuG8e92lV51+d0m3cEwIQCBjL1DDTcvZ/octvj4lp0bWHD2YFM
Tt+yBnCQ2dVHXxQudA8XrcQ6VtL93huMI5SxvNvurozUh+eTHmqMDk58PoM+WKdUyBuBkUGiLbT5
OVazvssBcsjBv/QRxo7RW+qN0CgPncDsxPUj9CtJgQBerY6Upd2o/CCc9EQLOMcFzM67OgbWYTXL
plD7zFqZRmghBBciBu4TnmXUvSHe5wJpEkWHoZijENVYzhiPLywQs4UsWgzJyYrYghuyh7xl6Bl2
Mly3hfORV8YlkvnFiamLAs7G45cDq89oj5AIzATqBCXwGcZ3B6JZEdlZCGgCwEkJ7UKx6yFiZR/9
IkXsYYGh0ir0QVHSFeTbm5pmMDg6WJR5qDIQ3NyL94X+NzZVKxIaV2fen1XCOajDdUPN6PhY4iqL
Eg/Kv7ZbtOj5/7F3HsutK1m6fiJUwJspPSk6idSmpAlCbsMj4ZHAs/WsX6y/rK7Bvd0RHX3nd1Bn
UNLRkUgic63f+mm/ogRIRZkDnnvlGeeiWDYBvmXdi0HheyTCVb3SQNK3lT0+lzmBxs0I71eYM/0s
/YQmaKgX9Fj426x1zoat6eQt0YbXxvE10w3qc88V7zSQB3kedAVsh0CbV6OJNZQEqg3tJ6xb9ql3
eLBND3AVrMbflcZrh3hjMcqel9lnUgy0hRf5JCl3Yg2jHa17XUcqo5SY9qh56MTJlGrKtRewEo4j
r34KV1UkSHzqIkFRF22kRnrMMPJiMBOpJc22lyNBm1LD/9FX/cqAacwKfofR6J+TIIAL0hA72B6S
YjPs3gpB1MxkUNzUWrTZe2p2ka+hE30mVUSWTYw2OXIp9YlWLjm66yGiohD6Mrz+tg5B1tJy7wmv
7qL15uGJCmscLbTFuSmFIAmO7sL+Zjcm1i8vYvSI7mHO6FFqq/6N0gwOdJ0ngMt4xzU/nAPX21RY
oJ2MUMmcWwO8K9ro4KrYUPIfk48yzZQsrW1B90PJYzCnFmrCiERVDP4HZR/XqQfY1RWxbHzrmtjM
Z4b3JRVeId3zBgoPs4GjL5/MhmIe+mKONFO4wid/GYKvzMpVWuDAm3B96Ckiibkk+hYz54iufxcX
85c27yHZg40Rx2+eidDU9IhSa1v+6O82BrceZ4mRJtlPlfE05jN1pO5HK/CxDt4dGp+mx7AmnNJm
59eSekO8EOt98DeitWI/sMMbABs0s8w6ncm0AqGBBSXtb0VCXERaN3civr6Zs1qymEqUdqM1Lj0W
i3XAZU76bz4cqHYwF6GPPzmLvRfKIC4hAQBZMBwtm0of8wldX7fPOI5yPyYPEaiA3J/PEqk99uX8
pZ4oX0oKenoEQIaPI9FExoKgz5rXvaU9BiveGjlSqGoGwiBhPTsKN14V+fBpoorIyJ1YpB0I5xy8
Uyd9C12/42USh95sv22iK3GTnRjSOnGdVaqEpBCij8g9yqhQE+lwdvHlY2uAZOu5WSXAsF5u7Zh8
qjrsT710EJ4bzb7vEL4zsj4p235d4N8UkTjMlXtyaI4WuChPieul64zSOrNXdI2iUPB2HpztaAbT
uSnzF8mNukWeHFOX6OjIW49z5lxGZRaGGNwzo/aK7pl1vNx6xWjT8ayE6k3BdA/V7JGo3GEwcdqU
nH2MViwc3yH4sgNfpjLSbco94dFXwQzdHkbTMRjbQzg8pslYTt0lSOPXPoY9ihCdbMyo4aJmxgia
jbAPVMjc49z81c4ix0js8okn7Rmij+YMwQglEDPT1YRU1CkoJYjebFtsoiaqV/YU4+bF7z+O2GmM
5370V6IxX1BTr0d5KMPP1ItuU15dRxH8hKn70dECvELbdjXLRlvaHrZcoSUFXHV8yrDXLVqb8rPa
bfZR1P+Ggf2m12m1dJ/Fr4hoZeqd82D+gVFqsZGIzUC+rCziV70Pdn2bNkT7UCRpyRi7He9fMU9r
FBQCVtgkvIORMJypRejT8C8S8VNh9jcJ/Uf03aGd+7dM5kx22b2hJHpdCWpXER99xNS05IgSlcgd
qa2XfGqjQ+JGnvx0s+8dhhyNlB8iyQuMinQwXV5rHdPv6Lgz+5T8dmu35C6jONOoDqUz7LA/uSvT
J1fNd6NzLT3E+AXJ7j6WcGY83fkucx7lzLmjooI104SvZBU3n65OI06sY6I16MCr6Ck0HploRmpe
IE2qMCzRqBAEp0/bBimGlZO6QLlPZ+TMInG/zXXsHXGufUTz/GB/wPySglF6oUsye5VtRWqcU+dG
ZtyTC+O9GCbD3PXZUG8JSSDDsHkLoIvZT7DsdZk09gSvh5PEIiLDm5Fz/+QGm7LlzbSRpAYaIgcF
R3aH/kL6WxIL2ZXVkwqxEzYtiiFkPKA9d5MjWUbJES+tU+LgblASbRiTn36w9D2RStVaV0Ir9D+t
zwcRKydfz5OHgLDvU4fFN+GBJqMjFP3bpLJCBn+dwmkGDMP4FZWHK++hHXoODrRWU/naa9TFeJbz
wtCw9bGLLRhzHa1U+erzPfDep4AjtwbHxJqt/y187YRYY1NSS50iWPFZ66ITdDtLnY5VIIunQ0Ix
KFJVKvTwQW4oMLlHrfZO9jRgUdl+sY7cGoIRatroEDx/a8J8tYv8WAu9WkcTyEmftx7sf3DCuPSd
lOKDaxKwsqfmM4HUMjhjh/6c8LfWXnebLaFQ5vHk67RBuXq9Lz1H1e6+RHPzm411vEeZAycv6XfD
AjTy49eJMAlCqLXVmI+vBInzVozx95SQnFs1CNTTviPDrKaQk0mErMGWclRwsGoXHXUJ/IDJkoTB
ADST1OAlL2aJ7LE6mET75k4EKu6tiPu02NyHP0WWrllCJ05GX5M3dFUE8Fs7rySiJp1bNl8y8E3P
ZX+Plm1UbnsLKowwPegivSVyCP5uyHZeQmnrjFiMNBpQ9kmQQtk9mUX715nLPw34wqKaQJoa0iY2
Y55e4CmXnIMqtrBh5JiRQbG3DqlOiaVFJmYeQbY11ZE8C3L/4vI9aIHgSw7msJ5XutHSQaNBp1Ke
TGg2KYuyrQ7EEmeriKSP5WDZB2tEKEnA3b4baEiwhgNumvOM3jN2Y2M9h/1bmOmsLj1I1pSCrk6t
B+9LO2pu5ysrlAgcJAd11Kx7oZ18WV4DSO+F8urH47DzvOF5CuRHxsSpSti2wzC+Eld+Sk33TLob
dBfurRih+qxh/w3t/N2KcCzGL5wtPp2R/lkmH8bYYy3F0hFRorOc+R0XCU/UYmSjXPhddxv7B44E
ZnCvf+Zopo3FDRiuXHHNJCB0Wpc3I+TZtAPumRpt/tojLJGEQ6Z1k8LNleOjXgkKXCc2e1g96hpn
AiomoRO20rtEFYzGLiEbOacTc2Vl1ZU2MJBkh7RUaN2Ho9+7QHvPobdd6YAB2vE+SMc7plF/YXDw
cWI710jLhqULvraYobONQVwJ9VyKfroTnJxtjEx8+InwV1GoSAmL2CKFzo1SI1zL5x9YpEj3kXoA
tuMfmzrYKLX5sguVDsYx7jSgeKtKH/fzHD4Q1SyaZNQWbqvhR/aKiO3oYcj6HNaWsdbqfEVO9oWp
/bNS8Es0F4+KIQ0xZLbtG+07nJG2GCmKXJUtXnpdCO8evMRZdtX7DR0XSOsFJ2dMjPJi9oZtNbSH
yuzejYL/oxoBJyN5z+NwL+wOvUP16AbwmMQkCsIMDqkw6I2sXwNqrjAaqr5IK7jUUXNmedvh9g8W
riPge4tb7g8s2py9YmNx9GPB7v+WScVmQ0YEnDKFwk1LdYhTPaWmh7pM/nVy0h+AD45F0r5rXfko
BKtL3dvoZFn7qiDbas5A0KjksdPS9n026AvySLEgIfUmGsCwYTpJcFWN0FUive1PL5lBqemzypqX
dBQPJ0IkzmJI4ZX8O4bVPkPQvygjJjHf+UIAVm1kU51rn0EI4CvG/3RuOnanLvReA7zFC9dF5kLZ
Mk7i6S/CEeTManqv+AW7vj66aV6sBi+DvUi4ef3m3Y34Uh6lP9VQHEdbnTJNgv9e5r+1mDYZUWn7
UqMqj4/sLc+6b6tGhUJqmMlfoJO7tCDaRNUa2MRdVzsg85oDtGGvqzZDM91jqzq23EVjkL6NZBoT
ef0W1c2jdMpyTRo0Pvr+1hvFu+a56SaQJa8ZiP+Ulrxh495KyufRlMg5/BM1RPuxC9atP+69rqLi
0D9kpV2vbWsVxATGNDI44Na5ZMG0Lyao/7TghgeOy8yaIIO1Fqc/6KAQZzLvzIVTr6RP7s1Yj2vV
ZznWe+D/F8f0TV4EPhSiIdFgPAWgJCrr4NHkyOKJueaXFv5pNMdLERAlUnm8uKW/oaiHnngSQdT3
ymkvdPepaevnZGqeh87Fhxacko7hQQ6vhdai2bD9E24aZ4W2PFj6nf3etcnRsOUljEgYqGR6y8L0
Z2yH/TwFxo6A9S8kTzjl+IVkr53ht45G6/31WpSZ3kAkQ+Tydg5te5uoqUHFHX4bZv+u5/pLFfhX
V+Y3gh0eUFUr0nO5Iu1PGwFg1vC0qieIlo0fTSQbs0AWInlGmbnRXAJF5jOkCLwMjY3YLNzpYhbi
mDXNUW/566zhVEVAZIjIWSVwVZP9wmIDz4ntd+K8JzSJEhGtLX/9orjrzWRg6bkzclOx4s+XVHh4
TMKhJXNagWslBWY0zzl5+94IZG5l+MhJZ2rc8UOmPF5pAUxYjSvdQjrdk/zb+IeE3Cw6GqYLI/eR
O/GgDhrLASB0XVpBsGqIWmODHnkBOcy0LriYA2l1c7yZgnhN7ID6e1Ty6TFMIjqiHElmTCh3ZZNc
KePc2EVwL4XzQx3QNRbmi175e7Q3WxyWNJLo/QNPTbgg34ZUcJkctS6lwk7PvueEUG8nAeIiKtdp
boE7kXKs1YwMQxCtm2G65+I8ZBjsYvyCC4GQAASfigk4FxYZB2NprfnvSe7cpBLCCm/corP2yDFG
cxUwd2ZT/R2rvpQUECjQw59mBNWKJPcHaOtSH6MtWYI2mnpqw+rYfqGscGEVSs87g/AhgPokOvEn
LVDYThSeZPOzyrqbNWVD8faIxbaNEa3suqSO1jkI7lnfxS/uQFhXI49ni1NUp2t3LORK1WxnHnaw
cnoOaDouvPCedjkBiKLaBn20e4HEWeW0Li0Q+8tVbo2PEHDX8q6lYf1OWP8hWXIQTKE91xNK/Tyo
73Dr+8Egmk9vVkPJV8N6KDeEbPBHZx95BXgkHSgxOa5dTwOA4jRyE5f7kB4PQw83SMdep++6hJ5L
+Y8rhPLK+U6diW1cemTPSVB/a4b5jgPs1JO8iPJ6IxmPWlRosam91pK2XN/LbhNxzgvqrE56L1b0
uvw6mX8N0NkXufbtGu4mtemXnuNHGNwJ5rpYE5CR4fHlCtsESRh99Kizu0d1mUfItxaRn1hgt9DM
p6z5kXKCYsMskuiIZDelV+4qEuVx17Ai04MiyKLrrnU/rgOqzqJZnmYkuMBnGbdjv/IlOi1I+CkD
jEE63vmY+gb+9E5/QtZwb2R2spLgZ8hAVrCRKWsnJGVTFbforOlgkbx3UPETPSQOHbdNR9p0oIq8
yQZE6obUtV5ERr2b0TVJ5JVm6R/yzPptyS7m0oZmQ1FwTLon3KYYK1Lqm6l1WAI1fecl45CAycPB
Su5BKn9iymQX82z9oR6IWzjDLjIaBw9LHt9DFySVxtyl00+XmH+9Cttvv6tXXhjiOm3YpNyOUMbn
pJmf5zQFInSh9SDb6cXmkRS047pA+KR4Xoo8uDuj/4SlbCU0ij5U2J6sAbxDXxqLeDY3g63RAiLs
v4YzrceMWaz3USM001sWeIjqO3sZ8AgzN3XOU5s/j4TIuWYHBIknd2VkfPqHoNyyyhpr5bCWpIct
fcawZRZJVk296nZGF/QH001WoVYQueNMe5emNBSWoF+Tn1eYU7yO0m7CIjKX2pG+3/SW5y1SWSVP
Glkl3TxDyfTN3hPA2yjtwViJtq5NfV+ZrIfB8MD0ph9I+AwiPumVl3Ja9jqYW4B8IQjZdIliNu2u
YTNPT2XoZriKGFVJJT5zfD+sJv4xHbAS19Ic9h2GfA6elSPH5GhBxlDedtaK9iZCd6kFxR7xy6vl
iFNAbOciD635PAv4hgjx/2YcDaIs7TMzqVxbVBqo6htiGb2gxS1VfZfTBP+zoG0FpBofLhYfALih
zlaOjvA8r+3y+P8la/+bVGHfMHHumP+TZO0e//u/NUkZ/f6XWK1//Yv/Uq2Z/3AdAm0QrrlQ276K
EP7PWK0A1ZoXoJoyLSdwQQXQpv0rXNgx/kFmi2+RqmUqLdn/ES7s6P8wddMLWJ5c/Z9xxf9vsjXr
v4V9OIZhAVTzi/D7IZX7v8M+cG52IaQ4nYVDus4FK51QrlRQYMw5/i4gd2oO0oWLJQlMma0XeM4b
dkkAxEttH0elAinVpy+Ir0ZeHdIK2EuOr1gndnkOvkDybDxWhHmeA1V2RuwnNT17FYrreyPqJe/Y
hPD5zXgilnwt8vw+SeuBg+dLE8SjmsM5I6A/Caiiw/LAWkOgjkRhjWj41R8wp/dNe1Ipo9g6d1FZ
XeeK8HdCGBMPTj7MWoRA02filn+SoV9TG7nClE6CrEYVaPPVi/7cTgnSWnNjO/GlL18mXg17Dv/w
+u8nVxz7mUZv/idUFGkGOjQM57AddkKEKvcB4Uqw00kfNsvh7EfiWqDJ9k1xoJaYenNRPtGOd0GK
8DZqTFxkcYAxQWnWCTBBGw7PvfZjuvKpJfFvqsWTyFR4ZqoqG4vvAXIlgCbube/aERxmNLeQ0IvM
cl9qneBdgl9N/szRcGlsc56SEYR4U9E3GM3EqA44WIhXNfEN9PT6hCXI8beL3QRP62vif5pNeZ/m
em/W5VNCXL3SkdFZslFJwaZPSHLAj54Btmoq7lzgGoC55WwEB4CqL9mVf4aYHZ6mFQQy9j6vzQcl
4T/wtVyS3RdS/y/bsbZIwjakir2NBoXXY2JRf2hyX4Vu/gyoecxHUFvTEsxA43NRtyezS/cg1Bgh
zlVoLIeYrPOrn1gOmkLrYfDKGm6zGLATlU3/Nsv4Ygw6woviW2BVaocbVX54apNdm6QXSsdeo0D7
0wTk6NY4RX1ja+je1crsg2ulLxjqP7q8fYY7RLJMjjMfplR1JE7VOmQJSeRorkGJ/rSwgb4zPk91
y1sy6lvZD7RnEhcNddaaH1qXnb0QSFo3H0HT7JuUnOSMH0pOr0UXdKSyHtIYamokGIEFvONHSH07
7sKpO3cmccPjT1L557y3fwdz+qyIpPamcGkh0KhfpCaONjnfXJ6n2NcvbuFvaFama7Bfh1P7Zbbs
jbPzFDu/QampsrVdTl8UNo0rUocbYSNQ/vPdCMsnhe0JLstEewPUv9DtSCxRt0QHcxoJe4tLc5kS
++SS7dUb1TGfvE1X9esUortGu1j3Ka30PAJdvc8yf+dY5NwVqt/aPtQhudFB9DFhgez96IPWUqx0
Nq8a8Xm6TaoqrF9s/2q8eWntvMwFFQFTciGB8osWhVXbMSyb2Vr/YxoV7Ke/mZD8j6Oztgxnr297
yfem47kjVDrIm1NC2Pk/v5rKpSJ4SAQ3SAwjDAwNEeWOOtyxvbZrwhcSeoMZgXrCZOALcGes/FHw
ZX5RMHT1QyXPulZNn45qfeGNM1GaDtDLPBTaShu9BxjAu2p4xhl8tii7xFRx1wYgPNfZ482Mwxcr
T05qRS+vSThf4OdUxrn30/XBRZFIaSwXUjhPYe/c/bK89jrJMfyCpWkfvEj7M7sOhyGq0LqEKDqN
cG6xSXoCnoWE+EFStYVpo0YkCSWMMNBBNnFgdEQJJEN1EB5MaNeeVAJzmJf7iYpFox3O6kU2ZXVE
HHFKA1x5aORjPn1+wZvsZ3ui/kK3WGUcSZAhbVR9uGP9QrwbNa+sd27yMKpsOuSOdqW5N721ZUIY
NiUm3BeI2cgvGQa0bnSpwzLa/jXFweciFd3rZH7uWzOjB7OutzYSLBhx9yW2yw0gVbqsB59cwBJp
ZfLKhzRcQWC80jOW0Vm+Tn0Te1ArgUxG+mYEV0hUVMaZEq0XsHkyVWqnxSZ7iWTPLuzm3V6TzcEK
GL/nikiuAXFX47XEm2msXoRAE9TuOwm1ExxyEz/AL/VPo1d5ahZp0aCDHyZHqw11Mw3MkMIp622P
V4sFM/sK4qHaaRhylpQiBavQipSoOi82EZIbHm6eJhLYWlA0wmmGFbzOuiujVyuaf6F3ZIiqQgv9
LzI1oqdyW8Weu4w58wbHrXaD3tJszfklk+k77ZCLzGVyS4kaJiI4XqYMIQTCqTxbFn4pk3Zf0rY7
kzneF5h2RaQEETY3oeC2WRpRuRgqcTFNlJuNPzyXSXCaQj05ukZswAH1xWkme4PswNe64DPmG8a8
xegePBEV4+zzNtgg1TN3+lzXi4A826lo7qlQct6q/NtjfyGuSrmGXRYHXCgJjVm/FpdVHJWnupwJ
eoKfJtqxrDRcyNWTSucbBaIEFAf9MqQiNpxwfFWA2wCq+TGwpb23TCZrL2wv9JH4QI7IaJJzjoJg
RQ3TgrbDY3wivmXfuxSht9wGoBvylvpAH3PtheuSACHdGW6TmaZn10A6P3A8mrb60LXUHApHfyuw
dEbIqZHqkYLcG+gG2WESlhl8LQbSVSXoUZvOSIUwoX4rI6fPj1Uo4WGmI25dsiIVdA81ADDAwyze
JFLDt7XGs3YVarsa1Z6lWfHfej1QysAGJn2bNOLpB6+is8hY0kqBBRjN7iEd9D+G2uMmFjrgRg4L
l4xyteuRNRwtCLzcjayB0cA+KPr8O1YbYto9sVeQGsXm2KkdUjb6b2+4SCidi9WGSEirXaO2TpMC
T6UxSJx8o9kGhwEpwr5uLnK1sTYkQi7EEQnnje56ggHUbjuqLRdB/k/L2ms2/Z12rifDtl9lT+ev
hV5xSvcimtc+PysJycNzixtNKikI4HySZoYkBUNSd/VZuw3ELTpruFGgWi3IkWw3bQOzz7IeIHLw
vW+a1p9sPG5pmzx8VnufFb/J7paTPACnT/1Y7zw8kg2NhgHAgBaQHRU/YqGtcIRsSPb8DoERXOAE
d3Z+dTJXIDRPLuJ1UmbKW+JoHTBB/KcVcg39sBLS2nRAFcjNT3PuvNdT913o00Ya1mUahphn1r1m
Cu2YiMpY1X+H3n4FT9q0boz6BXik6OudqyGkEQo5Ef8Joew1472hSWtBvE+56RXaQnloA8vERaMx
zdX3SuEydh2/ZAqpqR0Wb/LOfnNAnND7qpr+EZkOkicQroUFzv+MEnpXAwAhOG54w0KQkWQ9ARHp
sU+CvP00WCgW1BJdOmBY1bSsWoISPM46EZbfEKYHZFPbUsYstRmnb7CfFDw1M6zmxnOM2XFAJl4C
Y/kYfw2Fa3k1QI0DGKSO6UhhX6VCwWbgsEzhYtqovWsm+gLZxr8J0FmkMDTK1VCLgarZwGuEiECA
ALhNCnlLgeAaoDia2bGYKHSuVjhdpRC7Lk7gnNp53MvpTJUd3G7KezmOHr3EIH5e0N263Pyyk+dJ
IYIT0GCoMEIDsNBXqKHh0L7TRPLRK0SxyItt6wT4nu2X0fevtKb8OECQZhRT8JhccVfuMoVRBgqt
7OUxVehlLTCtAWfKAdILeNNrtEvZvnldqmBj8M8CINQBEG1INeGJSvEb+4d/0hpAp7HCUDVK5Yti
TRw2wn9jVeLrWHXDiLmHbrqYIFavebNINyLPsX13gWlDziw8o7AjtU5vhMJyHU1eJoXuOvHdUGhv
AOxL5/Rvr3DgWSHClsKGhbOaFFY8ABrb6IxZJ9ptOspT23XPWYwl0+eiB27OFO48AUBLQTxuTdxV
nTImWLG7IL/1gKJzowFedxlglEKzRyd7rYG3JVzHEI8rv60eCTxMHoQ8y4C3wOIJ8LhUOHkPYG6P
KPoHCWWgjXxq4jL820GJdXV8EcDtpc8LSBrPFy06xk4CySPh/kE/cOOeTBaOMV96wPsAEF8oNN+L
+dMAL08Ye41N579OcWKwbwQnr/BP/dQ+11ADUeU/Be4eL9RD90dldDCOFVIZAaWQK25hgGTIiNuk
S7shmwL+QX2vrxgJFkzi704kl5CL1inYvy5f7GnvBMatHrtxXVQg7k1YoxzFOp7TzNzY+Q8NKJnX
bBw6bnhD2aeYkxACkiIkLzUEShkQJW9Zq1QxKzIOD1RNPDdQLgPUC6gzBlH3FFGtAE30nNboiKFq
WigbmFoUGQiONx10zgyt4wv4QmJ/1zGEj4T4IRdzO9bFGzE8y6Btjigu72ldb0TRPaeKOUqrHb+W
rip+m3sGnJ+aZwr84Jrs3qBLZCCuqbgJxUcRqJrvKygqWhR/LcVZ2Ux1CG/FUZr5D+ZbOAQIrgyi
q1eMl6mXxaqFBJsi3ulEpddFbUckv/GXaO2do5gzX3FoLWSaNeqAmcbZp/56OZkdJ1LekE8CAzdD
xQmw61xxc7Rm7DvIOjPm3QsdCClF40HnCWg9H3oPfcen16IsnyD+CghAagkgQ6pbr5hBnWmMyMR3
TByUDKpNzFCJWR1/cY3t2XRTDHCorHMoR0VrYLXn+YSMpOb6aYacnBVLqWU8OJVyrJqY5G2oTKAR
gIUNh93aaZBOVXF16xj4GM6ZehqQcbc9e4Z2EYollQX3i2WI1wwCVT1BWgyj2kKtwhA8KqjWWGr7
pJzvNRSsqbjYLh/fa8hZHZI2UWytVhHPpysGl4rEBEK3hdhtaFPEt8Izqg4aMFl4EmhgFbhWK14Y
P8DD6MgMbR3zs4U6JtVtVZT4RPC9kiv38CN6j3n5wk2reOdwJIG78B+odvZJBAEyQVH3/+SqFWs9
pOxXRniMOTaXk2K2ua3guBXb3c94+CKP8G7iKTgy4cRxO39Uhqr4oWWuow9pzMTdaY8EnPbIccu/
fI6useyclTvIDSraTmZXahgAKU36PDKze3NM1yeyslimdC3IQKuf63y4mxO+6752SNnJy7+5fI0g
d5ZGhyxWJ/4iScnBMPVd3FprVLV3Og1RQ1FpqydCdTgjvBtIlnjEyZ5SZQOLyK5IvJVEU1x6bFxd
2NjPJbHXlBWAdFsgVx1mcc9g3om728S1O/U9BZnG/NbzQfWpXWEtw2/ja/28jCMRY52cdrTUPaHd
SCjRJC2Kh7VeuUpo22Y2kTtqIjS94tH70l9htLl6VNRiPN/b9YeWO+M594jLmcYO6+JQhZc99qJ8
xRlEFw215dD9EDh6fjRdIh9058l3kSWOkU6hrofkaR6fo3r6VC6a2txQ0ANwL/nU2VJZRwiHN6lR
r+mrSslhI+tzObnmKy5EsUypFFpoHjnPAwNfq5U06caDsQgHfdFnIyoi8u6XIY+P2/VoJwdjWlrh
+MAuB7w3iptuuvcUyX+BgzTg+ioRQdaEYByMiRQX0cSHWqNwngJItgtbvnjpAGU0hV+ZSzFMeTcb
ZKbNrP/40+jjFBoPdRxxdnONN0LvYZeNn9SZLkVL9atd8oaHVchJEaQbPBdbrffP0GSX5MRT/9aT
PrmgnAM5T0GwDIzcFKFaITuBQ31getQM2GVkxV3sil1fvsZm9QfvVbUCgK+W6Gy9zt7rLqNxnQfH
dB4djHqUZ9UA7WIixhJoD/9jlBzbBiRkGOYWdIoYMLuKmDZi7YsMsWSF3wLhgAVOVeUD7DhNp1QD
NHsrI6wG49WuEEhC4nDgMSvzbl0Rj7ocOb5sEb9Tx/5DBBVLauG8zQLZzOx3j47kpjIZfqY0QxAB
U7eO0/BGmeGMY5W0iBqQaBepLBefDPlYDkvHaeklZkZq3MrE0EhNpTaOK1PUR1GH322dcU5FLZXF
U7jWsRvtE2vgeg5OIaKYaVR+nYSyM9eTrKwoOai8psXQqiE9HaRkScfxaacIdRnz3wvTXzouQ6hN
Rqvum9mqYZ1Zz4Y8JqrdwMi/Ed5QJ1LZznZIxp2Mq1PlRO8esnRykVFOzypKm3zKZY57S4uMbm0U
M1WaxfzaQJ6xJxr3ttzVk4/yqIMKRpxskjKAj7PtVzGf87ZE+N16KNGaTJJVZuK5kir51ui7uw69
amvtNqjnBs8gdBR//BvCorsY/U8p/DutzVdrSoZlFkCplv6ZYiemxXFvV1iJqwR1ele/OtJ6ywFs
w8i/00GcGw/fzO9j5j8R3f8TTUiYXANqy2VTE5P9mqYEzDZs4XxO9XWl21enSjqiDlgaUAPQrepR
wZRQ9yrx/Gpy9LdQZJ8O6oLIode4f+unN6wB9yhyX2y2u61twZnhDYwyjyzE/F3n4Fv2Ah9bPtPV
206/otT/0sP6HVbTh54ZGgXnI3FkGSEn9jS7CKqHWwJQGBD45KhGq7lGhaohOohGfd0ibKurpD5M
U/rI9MA5+In9azhFzljETJ/V6UulyT+SWzKNlMeCnKzMHVZR7T18G+JJWJW5Rj2yKkbnrifdWx9T
mUy0hoVxTE4bciNyBAzB10DZph5NuzlytH3qd0+TXyH6QQWGn1uae8stJlrjSHIMrGplNbCqRXKP
Wv3XSb3vMsK9XDb5a5/XR5voCLsJcAG1PvabluIJa+PJeRvXbCd+YupLRyXRaNHg7bO85r+BM6YJ
Cfty7J5kFlfCBfMEjS1BXn7Cp7vScbCFIsQZKvPo0CqpSz+LN9fMLqMdc21JceVFnxazvetsh1Qv
o/8CdxTY5W18WWJAHpYGDEiQFi0K78rB8B0hbaGryVfJsAUJrgs7c/ddjb23ybqW6Mu9llGFWDi5
fsxmGOiyY1wP+482MeF+u1G502xMsTMywSyjXEl4ik3PkA7WPdcPVAiKtp7JfUjyeCP18dD0/VLv
ghXB1MZ66JMcOFVnMtfnezvSQeEhR7NOLwgBw/WI5GuVdc3XONku9sBR+U21e5zq8X1b+J2Bl304
eeX8a7sWihYy7w0P06tAx5iGnk/oVo1drBO/I2FVuL+9ax+H7ipkVmDBZhDlQ4Zv7Yd4pIjnpMQt
qVO9ImX1Uin4w+VmHLoGrey8Klyavnu/rLZ11XnLsta9Haws0xeLkTmV5zS36Keg+ZJnsahWdTyQ
f4PwFh0imaOpc5rpoiJzyFoPnhmu4kB019ZE49yKbOfC7lT4RpB5oxTFp0QvAxtbiiJgg/rXJsRV
gP3EaGsJk22WsnighfjwvRRreiOBjVVQA7B/urc0sC/SfV1yc5BBpvrwkcrhoIF5Ibf5GmO0Y4gW
jZUG6VXGVvRUOQa6PgWPdjHXODu2cFM02KzUi54cdJWtAMCrn2aviZdNbti7YfoP9s5rx3YkPbOv
MujrYYMm6ARpgNne753e3BDpDhn03j39rDjTwlTXCN3SvW4ESVV1TGZuMuL/17e+duv1RrDUWntY
10OIIsqwd1GH+LX8MgqS4PGoU2RcfxKQgRcOjFsa/gyWd0bof7TpM9lmRXntW/taae+tl4ebZCDb
UtDBDeoFM0nFyzJsAftQqPG1PXe6gSwhJgXQaGQv3f6ZCejB1uut7enMH5nSGLp2REDbnDqAz0RT
bwiARmrP3HATmEl0mjX9vYmQp1lxeilY9PPJ4YkO1MUuP4aAzwkNeHF4GZqM6Xzg+sveROZABvHg
4KbZFZVnLawJbWYnXprC2YZZvKuFYW8tELRiKr9qTx5qM3jJEoOvpHgSAZsCD3UTYsV9H+XjwhTl
ude5I1YB4QXrV166H/Q6Ou0T3ejdIZwsDqc+r3xv+uyzCqRXRWKqvNq1UG0Lrdb0pTASJB4y/Naz
/m7kHcSIc1mqya/+wpuPNr+AMAC4wVGYjATg1M1VTeHvfSjBfZGEkmSr7rIQNxjTSxocTDQAZftu
IaCiLFBca2kcCfsa+1xob20h3Wsr50tTOhzgVHO07RHQ11zP2KNXG0gudu0yL46WZySrnFsNrzij
OZimuHRR7C9Dj9eRRhQHwMs/c5aLkV6pE52WHAPoO1SGCAmpFGOM5jUrS+TBjtXzzqmaL+qeiEZm
jPlljE+piI6aS8cq1k1JN/vKdcdi32ocHuB81xpxlb014HRM06M5QtyjxOanBTP8lltCvpNz+8ot
4zy01a1PmHqnXFMtPnBZ4jMiF5tZJxY5mi92PoidlVFvH5mMfmGSPnCWhmumIEz/k4GfztD9pvv0
vUjrelkZguCGH4UbRD7psq25AdmVWW3LqVoHlvqDkEfb1EVNhNma3U3Xc/lNp/kQu11ybgoTUIXV
zIq/zjObBPuiF3hTgrSnlo4i1lRi7Rj9c+YyFfABvxZ4CvdDzZlKd66WmQTbY6Bqun93Y0ObMwIi
j4SATtSKVe6oPMgLb9wCK26KSTp7hunBEUXpPnUnuhH0gXOfod0Rh35mKfSdVqFcW1b+yALkYyzL
kqH9XZTQfzSZ1VsXxDYsTXeZeKQR3Kcnrz9XKYR2Ug0bmyXjRnNlc/YFo6GMODZlQj9VkpWbSqPL
qm2JwrSFdrQMXNs1NXs6EboVm/5bGNB1GCeWtsGzu/Icczc18slkJbUUmC2YOnOjpmoKq3yBA37M
nuMiwRJD5q7Tvevv7qmZqQWpFngZLcI2nOXn3nDOXlOwkiVT7kjJYxLNRUsadV9M1n1SHXLyJmd6
yDdpJMkXCBSRchhfKi0TC7tmSVKSO5J0aRL1q3j27VQpDQOYY5eOFhYIXjlCmRWFbtZr9Mpw4731
bo5Hu/3UXP+TQ6B2QDz2JHQcv2UrdrRG3fHs4pBvpxqff7ntHY5melN8dn5fnQv3LtGH+n6oWcNU
wSHQy2cCUukeh84TIj8iuK7NOzp7qQL30TGwztIaisaVO0SaoOHozO1kh/XNGbQnU9OjXWcV2YnO
IJUU6R7wyF1NVwVvnclFMKpRFDD267HzKfPSWD4FDvEBwnLliukKM0U8Z71+6PqIFk+VH+Za0cR8
AM0LODNOektiqA4+46x/Zd0hbvNUXgsM9i+SovmlsmmshZism9BAxpMONyN/zzMW8J9ynHgf10V8
l47jocsvehfIXatl30bEz60pNyiNaNt0tyaLNKQezlGtcbnHm4u2DLDhReFlypkKwW8DGjstlh4Y
U8NsPrnNpgtHRNP6bsZiexYZ1+PODzeinXd66L91vOw3Tj1gTanh9MrCCpdekXx3laMdMSm83TEi
KtfDhE5h6KOLC1q951XIQDC0P9V20084quGGQ+uDMQNudDJOfRsDEuKLYc9IkgdXsc6kWl6tsfUP
kM3PBLi++rQjeBFz6MH5mK/1qbyoUOKBWAX7P+WUyzic2UNyLzucL+TTuKTGz32XT4dCD99l5iND
czhKQ/29yqK/6wvPWv72ihtoS9EuYYuXZc2juP7FJXdhkcrghsmnBSb4TRvq49wF1rrEiXGJ2PXy
JqUI2R1je5XYDnpxxH18VcwLWxw4f4+cmdrqsJTN7s2RLaIXOtGBujSQ+OHcJ+ziVeoymqJrIBxG
OnGzIU+xJtvzpO6vS9vSuQ+28StX8fTo4L3Gfv9CkCrc/zcW9p/DwpSTDEbqn5rMtP+dRx/pf6BB
4z/+GxpmYSCzbYvqG8RmLgfaf0fDDP2vIH2Oxz/x+RdMk365f0fDrL/qAp7AR11m6jZ32D8azfi3
TUAu37bA1/4rYBjqMlVt9XelQaogEjTM8vmH/JKqGuvr455dc/NvfzH+ZxjXTaGZ3NfndkQgaIm7
ukYK5rcNQwoCVMMOp+D8kFb7OSM/N5OyBXxoqDmqyddxnNpX0/Tod8yuLH0XM8NLJgTJ48zMyi54
7AZPTAN+9WrsR9VLhveqf5wzp7qz/PHcgX1grPAWejy8Ti7R8lQNEjsmilhOCYCzxpvtla/nN53S
46ng84y7B2XxI4klHBomgyw6wgn5ELtxFpHK/WgEgEyVBKL9xSOA0j6Wdbh3VVooIzZEdcVbGz1l
mXhBHzIuRMammBb7G01eiFZwK4A/7HqiSGx9eOypdFKtckqUxpJBIrpEUQJ7GpVmmlWuiV4EYlIB
4wvhsS/nfcQ8FxEErgvWPl52axJudxF1Q2vbAUFS+amRHNXUP7AWyBZVTF5WV1mr0Ass5pqEzGiH
WLb6G/XFeMnJZ9lhch/nGzMv3nSV35pUkqsJeRhU6VdCxMsh6jX0w9OQ95TDKe0AYTCPUJgkHNYJ
84eDAcb7obz1xMdgq+s129KlIFhm6xkDBaoKqgZXcAbonnQl91kXJkAnmNb6OeiuFaFkyC51ycuF
CFtDlE2oTNtAuC0c+XPrExn4ieAbo5D9PHJaJTYsMUtzXNaIybk0udlqhow9740iLI/784nzMxpL
1PfIOKnpZnlH4j+8miqHp/OtXXK6WvIaujIigQXy82aZaywFkLU/WwT6NIJ9Mq4OJrd9ygbcVW+B
+2KGLTP7xNrNBqVp54NZsANpCQzWBAc76W0Gp6ZbBw8XeIizTwgZSsKGXqI/OFkAYPCQE0XsiSQ2
QrOWdrguJw62xN6XAO4HXaeNzokjCskJNoYmziEvTukKPhvQIyr+SAxSNDD+o3DWUiUki5qs5KhS
kznxSR7p4TrspqeqolGQYx42+LpZJyPwdM/QKyaG6dG4QwK++xka574A5uI/2rsquVkQ4ZxUlpN3
40NEuNOscLES9myiksRYupMqBcp875032ddc+mfQNxfXBolRmTglWv/s5I7iSdOdL9l6rL3zrRP2
DwahU978KDrVi7GsHwdiqb3Kp1YWAfmYyGqksquiEqRYrZMrLvRjbTMirugUNqw0LjHRV4Q8Bbtv
4BrPfcPp/ChUShb2wFWpWcU4eSpGG5CYZCf5FBOw7YqBewWVV1pOZjqK+EC59VIQyh0J5/qEdG3C
ugZ/16DxS3UZWgZD8hLkpKNqlfBF6ZFg9yBkxUnYtJFjBJb8NhXt2GLhiyL7rJkgQOqzOeiHLOd2
KCxNHusp4mNZHYcJQ3VBbm2tpckjP9UI00zeuRTQJLxa2b6RVs6s8DHAznP0Gbj0trF3NUVnGfQ6
6farEJyXsoIbi4vPgBk9q03GOceEAAZBab5tasFDdnpQKeq8MFmsj5CO0UfCYgqtWbdtVPI6JoI9
69UbZTPos2bUzv6jTyQau2I7cXopUOUbLzD84TEi2K1H6lvBGKSr+wd6FCmZUCnwrHEfaWhf+8TD
oQ2gONa6XUGx4EN3iZEbKk+e1dh7YgrL4qw+2ETObZU9t9vxC2Rp5tlOlrPLtPFWevWjjor3SESU
i/dcXUZsU7ciwfhSkbnWnVRnVAZ3d++E5XMYCebNszgyBT4Y9ZqhVLUoPf5YHL+3ool8ohSju9Ba
/ycvUSMJotu5tski/ISU0NQLmc4/mZ3Y68HcKgcu4dBsn7ORE4HP9TQA3CE1TIlwueowbXkCIMUr
K9KecLHEPeIvYTMkFz4xZEAP9o69v/PG8Mmo0OrN3bS2TWoLKRNHc1c8FRMkjkhU92Y8ELd27vq+
/tUxdVwyP3+ioQIRDDVGYTGgxAFM9bI36Ghn79nNr2rWiF3WB1cnWj+LcuP5qo8bUDYRNV0FRkKy
gotX0wbfADQftgTyjO6tQZydWi1kQ2cdcZg/6hkH7Wy4cwY32CNipw0zR3DpcE9j35ffWU3Ft6uj
kZGGlHHRqI2GX4MzAu0W0rSPvU8zFA29q0lit3AMUdAHBskB+/ELMSYbCO5milwUB7vkbdzM1bvO
AG9tT5iiotq8S/KSD2pCE/mcMgXUHQEgSzLPjZLTgPFiqZlmtyodEv1SE6/gey9Z7Nlrp2N1z+It
yeZua+fPLLdp/bV70r4ez+N8TFZUl62n0LtNVfA0+Ywxm7hoVkne7KqxNbYTz8mFh92VrnW/WdMI
waagIWnKvHhgV7BvKrGu6MlAKZcuIZQ2CZwjLrXKQP4UGUe/nzE2x8beMIOvqS8vidZuxST9jVCt
JcM01efMI/SWuNvSyOnTxmqyEelFB9NxzFhn3hcdHai9RRCzyHXLdOlgTONROn4VA67HIo6Kfcye
Fv0+AI8zxHwlBp3CNNxwBS4N1kf5vJI9619veBvHyFtrHn6MkPoZ/JUmaJRvfnYTw6Qu49lvofVz
/aPj1CzzSXg+DGZBWG4ECU165yCB/liZZg/CoMlFtEDV0qWJQ4uhV3B4V+0LHUMf6OCoBgrdZiPL
F7JjT/QNHEO6eFYyL1eGeqJaCOd4kjN2EtT3eeyiM3p1iflvmCu1a7PmaqKerLzQNrPBRLD3Zzqn
qHyU4fRqVtUJ790j35yPSud+FvrWKivjFySd1y70b2U43caF13BvHoQ4BmU4bh0dSavrcrhi1IEM
nlOOGatU7jgXSHWyH+Ey8nJIZy1lUmTcnJ9EwTffYjeY5LyfZdyvzZlQjO4Fj5Urflh/L/kI2Fsx
RO/sSnBmeD7vUe3JUzA6epwLrxoEgHN59bLi4gWsc36lFaUXqrmO0PZj1nAmqDP7IRrj7qAhw9em
HhzJTO8S/6EfG0RVTO7z2fgcI6ALzypvwI78LyFQiR18jy4fLOX70IvvuJ3ZUWTnCtlbR/0OvaAf
hZ/JdSOxQf0G8R07xDER3ryAaKE+ClpdFlplUZ0HWVoUmDL1ZryzEoc9UsvUC9Say+dYfOZt49zi
pIcWRoUkeHIO7NsXFEAh902/A96NK+JB3aJjKuHIKVnKNnue1WapZZqST8ludu1z6ACTMnvr2eUI
OP4NqPE+A6ShzNaqty7NHRjYf0Ij3frT8MkEPz1mDRMA6ZjrzmACPWrBpezVg9dI54Mos13s6Iw6
k4+UQ2puSyALaVQne5C/tIiNvjZ599KHD6gIWC46hnvWiya79YylCdtAzFYytghIsZc3So7pQcmK
0bOfvMrDqSXZw4jm0FBHvLQ19tNd/E21FUwJylVYYv+W6vRFuUZB1wr7nNSEGLfKJ2p68I81wV1A
X7ykm3aZphiSpo7HfUqOEMK5PP7+lyJiFEvZ8wixsnZTASxhMr3LM3yyuf+e2VhaQ5qZFnrFUL/S
daZQxTGUnFjUlG9wgUn03HvIgukMjmzjSmD0Xlu0Ao9dHbFzMe4cZ2LJ4d2GjtguTN53p3SmXEBC
Ed6HIFNpDkpU1wZtKv1l6DMO1D3f+CJ/kZJaGs6AuBgwTY2cp01WViveYddZ/RUrX/w4FdeuIeLq
0DLIkybVPKqhtfWIppWhT0azovotwbSIjDB7TFBmrpPuJGASEvZObdW88+oSRE6KS0cq85AOODcp
Xa+oBzcfe04OtNEQbKSw2Kua6+Dw5jMUGgSXGbBaz+N17dPG2bi3QnPTfeCHuyR24UZL11gJvo9h
OF+I1HFPLHRA5u6WSQL61ClZES0zI0UeTHsAjxtgozXbHJBBQR1AC/fCOvHHi44QXD5erGs2Yd6P
PUqCElN+ag3jWbMGVeroXzV0IsOjciNGLZeqUHCB1OHKSo/M0C7jfodIRXoreKVpw9WFIgArAjyH
7eVonm6qcjqYXXhrgzY85bF1b7T6N13FPvMfn5Tu/OPVuDi8khwqd77ZwF2WYeheJvV8csPq4pR1
T8Pk2tV8Kqxw2VNW5Vxa5t2LXF2QOqCFqnwth/AZiOQBWZBJ8RLjG8RSZJSdNcFu1u5p30LZg+RN
5n7q3xgWveMEXCRLKwc2Rna9qis4EY2vi3wKBzwOqEjYRbNrsbt4K0yQlSJ+VCEflUoAD+LfyBhu
o1EV1fgR3jK/vu+m7uJQBtYk0U5EfGxEeOXHbmekOImavc2tPgp+ZmDTqipOocPDWX/xWq4TJEuy
5jN86kZx5Vd5MF150LVFVfGiCrXZAukDmAo9OOMx/dKqnvV3LC9JILpraQevEdHV9dRBlBhjARuQ
iKcmhiRtJuQL1gR/znJg62us8ca2eGoK5rtxIrQlH5E19km5sg21SG+YiY/tbooL5xRk3SEaEOTC
tgrSumN/U3FhUcX+PsyCrUd/+IY6kc8qxzwZBtT7tHTrrftRczZocQzWyYca/3We8iodzeGHK2gG
WhFqS2r07GWUk98sJcM309s1AxcvszReCLxx8mGVwgawOaWFZCac2PcdtZ8Op0kS7A5YDInhLTOP
+tAk5hoZbbIL6RE5QJ4wE9dtB8Eaq1TNkuuhTMEwQ78/eDy2C0WlNH063I+wS5hE+wtvzIKI3Cn2
kju36m1Sxu7H2MT8AYuvODFv9jhzpJPqlpYpqyD9dKcJj9zsBZeW9PSWlll0H7QfNQFPAZmE9EXw
0ufnCsS0So1zo4qBZ4ewQpP6AnLUYB3KdHiNzW4xTnm/qnUuC6UVXroAkfCgDYeScNAKHsvZ0qKp
Vt0I9Cw/eI5J3A0Jjz3idzeu2jP4irbry/CegAISZ+YMtpm/ocklo+wxLA4QvewRBnarIrfR8o7u
uR9JXGBc8U8yHZlywsSZzAloHw0PHK/rlam15jaQBiUUtFuIRge7JMbh5seiKtkcA2S9aBTeImL/
jiJohykue0Dp4eg6jbNiv9uugcmsAzQntzHUZ2nJ+25gpnNQUUTU9BXCDRtzUZGhoQFtWQEkiJXX
E5tvNTmixF4HjamtC82D4Zs4TQYi+UQ08OxmnDjtLKI5j+qJZSPL5kJLxoLVLqPz3N0K199GU55d
mxlWDNyWoOUs3+t2QsLJVrY36foLkVf2RTGTHtNIKjBN32ZaydcHqwVBrpkf6WvEfWOh8flYleUA
IjFUvAO40EAh9kb+JbBGDqyfGG/AcEglpgrZUDSRuW077xshG+jS1LFXgzP//T3j3YWUru7vo/7F
mP1DyQp+kVNnSpAyfRxZFiz8iAS4L5ciSYJjJvRjlQHyOUQARH6fl4Y4lsAMxMaGl1lnt9jOVItK
+u7IMp0qy8Jb29jMkSyo76a/EuFemymn3yHNvmIcn7c+CF6ZaQ9bdxbDw8jJl8tbK4+jp4sdLut0
MTqSNI9A253K8a4RT9LOX+cOqUoYnMjZrlkSUyUUvpY6B0w+r2xu3e7aGd24dDyPoR6P+mAbZfq5
mPx7+sqjtcX2boHiKz/0EeU+nScGRvjlYcjtkIIeUBZOcCu311/9of6ldyxs0jncNUV0CpXJz9X5
OnZ10u2sHhUb663D7BqH0G5xOU7kKbMQBEAv9XvP+coaKOC2SrZTAM0Lk9sTw0NTP/VkN8f4IW78
mVetti0lSYZJo0YsKQcdtyL3RBtsmaiG2NhCGZH2vqpOlThLt9pJyzgHagb/oyQiu5wLKqIqLlSN
FdwVAjuFn7TbIO8tWl1nGA574vhfvUWgJVU2jeDdDdJaeGVQBkCCPt05Os0G5E+244AKJmQ7x+TP
PKlEW+T/WKa7TiPKGpF5mpua2Apq8WyZYgOOIN+ATfiaMWxcRClN6Yyab7xowULVyzkIHsTk7Vzm
wOCAUHNDfqJ1liptKyqXiRE/hqg/kMJQ3UTLOlwzHnYylPgLts3gklLULQf+zg+WjBNW9jT/1KLa
+jQ64rvIsYV65FGbbOuK0j+kKMFM5dqVUUP/d8OS3q0F+FhTqS81OATxSvP2i4iMfGxTyWQOWCak
oWHphd1n0Y44OBVSczezKkZzObCmD2FuagXfkLtMV206GWuu+Hg4+uUAqcP/M9qYM6dI02LwUiqg
x1VoD75zjBRmTzSgZHIaKASoUzBQrbCgET5oUAAAHlBAll4/IZtAbqbvKwUVNQov4sKAdoJRJYSX
hsMIEFLBSEjxMwUnOY3xwsjaUz+WCzubqedTKJOU9KAquAmi05x7Fq5QT73Cn+ScXRnXvmK/JMmp
EClfwVKFwqbweM6LXqFUk4KqZDQuW1GFvOH1fO1wv0tUVopyUHcvFJblKkArrGyODzBb5Bk2NgwX
O5IPS0Fd6pvOZPeUQXvVg1Vs/FZ8oSf9CeDB4EnPHL1KzpDh1nQUMmaicKB/SJFkXOT6oqGcb9D2
M6wZp2tcsOFXrBqY3VBMG5uYPnUfWrJNhv61s1jqkp8Z3J58pcLZtNJlJjOsqHoCdAMDMvhoG6X+
3DTEYBUSpys4zoWSixUuN8LNUa7HQYE5tKb1+pqWU1roLXWrpi1BtYJC32WifbAUjicUmEfDCRnX
hHRq4OjvSVWAduu/Wmi+VmF9QPHLRA5Ukjj5Gw46d1mPgMXiaCkkUNNsuo/tx3bikYZiEr+8Pz6U
3fgRKKBwgCxkHPRWK9TQrrE5uS3KOGr32rU/O7deoYkVPIpUsCI02ZMEarUVxhiSyl1IyMYewtEb
4kfXnl4wDdr2YwIF6cfGawcVScm8t1Cy5h5eMpLZfQI/GcNRxhE/12HQ4Ob0HnNIy0RqhA6ClwYp
0cpTMKYFlTlDZyYK0xzgNRMFblYK4awVzMmG1lryG20iB9AzCPHD5XI4ULb7NcFYY3vcSdhQFjFY
S6BFy5bzziw5HdtUixSlgu5qVRarSKZ+tC4QQK+GXZ3rDiGRAlL9gatiHMVfU5RiEB5PVgGZwnI5
WY1gPUpMvU4hXFtI1yGisT5S8GtmWSUNeGjUKZpLN0J9yRQsS0swG2hmRdTvsE+CqKVh7+o1erHX
wWVMBd3ydiQmprtfwVScYgXm+qW//c0tswYjGg+8209Nv5SF+ymo/ZFzp+9GhfrWCvoNoX/dwXHW
owKCM8jgBkK4L4aXSSHDlu6+JpxeVi00cWHFvNmJqirMmAAaLfQKPe4yIReBTorO7SwSf2RkB97I
OL446Sl4ma5ahPAjA/cq0j4thTgbCnbuFPbs0Uq/nFx5IvsSYqeDLCegwIAWvwAEG9IlCOrEA95w
YKrJAGJHKcl3AluHUNct01EFYTfQ2DR7sWRSgLavUO0JA4zH4/E3t9xBc+ObYcoK3x2d+UG9BjDf
M9jNoCBwhJsBysl+mSpAXEKKNxDj1mBTVQFDTsQc/xlUuavO0Mydvg0FnHf6Y9JNRzo9P/tcL1aa
O9/3ClGXOaFAVJ3RQedpV4aA7PRa4TQGbddHIHe5mk3nUUC+A2Ex8py6F0NB8TID1KRnZYVcyl+2
Cp33YehxThtMQ2uiBfD1gQLtpULubSYWPOj0J1YRS2QGSsi3CxWmT2m7MGIePDxS+I9IXHKg4S25
UulzbRruXFDBXqH/DS2SnM3E0SAVYKl0wCCp8/DCHd/Lel2qCMGO6AzVA4MebxMVMQhU2IAVTw9h
aWG5z8v2FlAkTVCkfKHGAftzpzFU9YhiuCrE4Ks4Q1LmXDmkTRxz2nEi5Led0HSH5I7XrgpEtCQj
SNO8VuXMrssi89w+OCpC0aXA/C2pilTFK/6bM/jPcQau7Zr/UD9z/vlK0p/8s6sRAxR1WWTZT/0n
Fc3ffpG/8Qbir0L3TdpmXc92BOaNP/AGnNZ8pgoeizbhmX9Q0Qga1Ph3+UcO2hlaX/4fbwC/YDgm
519D9z3HwlLzv/71a/yX8Ke4/V+QoPnT//0/8i67FZIB5b/9xeb3+HvegJ921/E9kAPd9RxH9av9
gTdIywlBu87mtNC9igGo+EppULW6jn5u6+ClLLhEDIgbc7PJS/lMgcmPVdg7MbDjH5igxdoINB3F
Z2Zw5BlDPqz6ndqQ2RVDoWJyHmZlYUUXVi2nmfBIa0xYgOP0F5p8pgXNkH9pw/ieRdOzbwW7MQhH
PO4o5i2O5hpcl988JMixmu/cIHOi69OvAIYDmuDRHjOb47EAIogQGtYhPaEUBzHDoq+RqfrCCKB2
g+QpUH+PP+Alf/tK/vErp0CMvwM1XN3RDdfUod8gNv4MavQjLHFUJvNynNihp7P9MlhczgiGnkNa
TP7J72b8ueeO1grS86bB68XxiBL+6fs0A7vNfclpNFEztjmgJ7zs7K+ENcs4cI6Y1P9njgvewoIn
lfz4x39bQwmJ/vTXZQIgXN0ETqUXR/3zP/yczOnouD0VG7Q1yHtNz+9HX3/k5/SWugb3max+NTVg
5yxGZXQq+SHxG5YjsRP/ZDUDdFNexyZ/S1kY/+M/mCWc//9H2CXG4ruKmRGm4xh//0czulq05Ozp
v3Vq6uyqFEkpgK41RPsw4RbIRfXNptWkD3p7R/Dm0Zps3mo0Hm1CAvwn9BsDg6OJXjrPWFp4nYmH
ozXWmUo9T2byGY7JW9FENC9kEe8Wi9KcwnHREmR1wdySXhLid+GWPCihhNj8VbgMxpUmyGLy23ev
oU1LcWVsnaxRxbTL3IruWmvfJQ7LnEUHj5ENxlYae7MvSRCCvwxKROOQ0kz3jhS7OTEQaJhJtWrI
eieZ0eG6dl7mpKd4Lm9W1PIGS9mxswiq6cltKWINgadTcA9mO9qqLp46SV5v7DuNhLi6D0cXg+3w
NjPaHYHAs+B0nrLR7zPnhMb/2rnWOueLIKttbyfHedSvEJ2wlyarTo/26x43EbrSiGoQBmDRRUtZ
U5qB8yQ4QhkelGUP2MNWIj8GRV+tS5OrKgjx1imMbcqIEGpu+pU203KmLXrRlNOzwZmvjyNCWDK8
ihZJPru8rVfH5jKT47NZQP6igqYQFrc8BU+iev39C3mBf8fKGBF9a5A0yLP7TrJ6m4LwDt0zM6eB
ZIAZvplG+x3X/hODqB00uksVpP1esIXWnOjauvrViIsje9fT3KKqdPOvpO03puXdqoTvjl0jOtHO
NQdGRlaqxR1T5Bzt3NA5hRpNWmGzN5muR9umsA9OSMirM+pN0gH7d5WCaY14HU/1oa4A01GjftXz
bzUlAUGiebI8hmWA0q6j36Onyid/VjKh3AvQeq8KC09mV94zDG2WzlTvdd/fFbPcdXG60TPagOO3
WnfP6TV2x5xhlTyklAbBVG85OZ5FzHHXLnRjMcb2Fmnkl8DPRaikJr4/8n0zga+DDD3YDAyQuqfQ
dh9CnCo9nxsFyOwszbkDIum07spWchVRKF4JrGCE5udln3CQtWOFQlhIlEfnKML6ynX4HtI2p+Sx
/ArSYaekXVkxXHSdP1WegPAEGL4xW6qiWmPsL7knjjEX6TSigy4awx2W5Ftsps666flPo34dV4QT
vQMhOCgdZhYYp7qkXctPn71nlbqPVWX/mCGFGFyqCy9YhoTSM4cV92i9RGjSUh5CvF4fa6LOfBr2
JeqiUok8+2ZH+eaErbrb/eYikFG+NAkVQVPymiGjEt5uAKmwrVsEdbIsbO4eJqH/mCJk6zts7gGT
vjqID3tyb+VQvvOrDxabJhCZwVxgdNhGobMaw+Ko2fnNjIyVZ9DUB/LuetF1lM6KDyw/X/x01EN3
7E1SAfxgGmPzGc3dg++hD0IjhbNG+OmFNMWZ5t1xir7rwDsT1nvmHb/1+fswyNpYujhq1IkkQqxZ
qz0nHTGVoVv7XbOLfwxZnnx67NOBH/qkPnPIWPLJOLX401auPzz5nMRrWxw8l+o3STaXCelDV2/N
XskngqXhFycfl5MqxvNL4NqQ72BivwtpH8g50wLBgjbTfkwhv42KDIdtXhCBHMaGQqfUPqZ2cagN
7a3xHJBvmuskAZA0wM77HmMiypyCBGt6r4/cMllfizD+5Nl4aJN6r2RNDAAeYm/cWBX/bBrO4dyu
1BCS+uHuIcFKGcQCcezMl1IDrViM9EOiv2KycjUQ0sUTUjIq7BFUn6RzDGbczM784RBTyGjGkqpQ
RSsPgWsfdE+uleYsTJ172VsvrLUfFaYdJ8kj123WFO5G/eUtxgwjY0OaNTdJW2zdKluEoBpDjzCC
EbWuBczH8MKyB9ANRhc6nQ8EcqzIBFzDoNpXextDktuKI/K/FxtZlN9S8lTzxWQ9fq/sYSAp5955
YvGwsrip//79+O6pHynA+JdADzdFB5ToSWcbDOGq4++tEDRvkNc+4ek5xBQ7Ft9O1MiV7vnPQ0ZV
rl5pd03uH1mofI6x+LE7BHNMYvJex9qJ9WHW1nai85l3HpVdkKZPMCxxqGsGfbncxfMtSsadF3A+
5YmVUR0heMU4wN2TW+8T09/Rhl6UF8z3Szmw7iPKwNdv3abJRv0iDhhKFubLhtsfo6A+6rDIhosC
mZllsXfqtgpRm0K+YdSKwGVvAr/A2yevDk8T3E+biH0t175tPwesMj+ZrTF+mxcjp0Sb9xTw5k71
NnAa+f1wtdX1shlWZCUfjazf0V67MMAZ1ecviJuzo7NzsUoe4oBTxbBpZXDshwfB36Qjh5/UPHdt
/hSJB2LXrRM7WHr8YYOa9zn/KYO2GS8Mvq8TgMTB5lfOU+AaFqVT3zEhzY9D7J1NO+PF/aX+mhIj
QAoyMjcBMCHaMSQYDKlXSj0mTcoj7gW/R6aCXyzDBE1YtGlAd5A5ZqEZQmbIO5C4FilJoJ3CHj7H
wDdj9a9eRKTdHJ989EMl4hfDtVdMrrf83N7Up0n9wYocCFBnstEHS2Wl82BcWDFeElaSzH9POheB
xA2vIfuZobxOTC+zods5g/Xu6M4tQHCSRdaPP7/GWbceeb5yOa8Psk7vTbrJlnzjeCZulAaOPL2q
C9qzWz1QEr319OHOkvY61tiNMhiknOSQTdeuHC4D38vOfe1mZv4Odse+f1Aiy9HF3YeYbmCM8X+I
O69eyZXsSv8Vod/ZQxskAWkekunNyeNNvRDH0rugDf76+VhXUutKmkYDAmYKtwqoW8clk4zYsfda
3wqzYySfhPPSeNS8D0OkNm5Mep+Jos+BaVE6R+C9azEVAZvI2oRDCRCH5jBo9WjYQ73bmAPTWnur
c1nHhDxQ1IWRTX005hBL1pgLWxkySIL2hmjHSMJgWeHkxOlm8S4iFtYB+7goZlIw3w23JX1W9IUh
zl175cYpIld6mgPoMwsuVawFnuNsGmadNjyV348Lb2qSxmABeHMNcRhTzHVIJlbqoxqzT8+COeaQ
r/axFJSCLRD9yEUNxuI1hKTobqlBTzawQ93WGFTyyb5/MRF664n9ARvR1k52fzP0YbBs4ySAbuu6
OlGW4c4R9Iu44bgF6joCAtbfoUfmKGHcRS298F60jElED38N2xarK8X32QDiM+DCse3pN2u0bO0j
5fK2khWPJ3oyky4nNdU8OfdzRHBHKc5u5h9Sq18vz6IcnfsUtBqNYwqGobqfM3+/LMYJ4EuoCns/
GfYzRbMWWUCKywtzk9vEHR6qdLob2VagJWwEqwVyju1CWiLIc53QSFK0VwlbCtIQvETF3DeUZHtw
MkVyzGJsxz/JSkN08p35qBBREiGShuFmYhKX1ODY+5m0knWzGUfiEjjANe80lbYLdXVZC/rRDGqd
sG5tq5YxVFtRznvbxhz22MOCfjzb7ge6KPp72AaBXidfAxN1Lfw1TS+lzbY5Oxtixe8xPG6rhp2l
pkqM20PmJdflNYxk40Y5kHPWM13jZuKbe/VC0xy3rlXuHGZUTpnd1CbMlLJjV6MdbbCBoPlT9e0C
mGrBRy2bE7mYe2MeV7NW3jq9eITLRXVoH5fck9zTd2ZIRS3ZhHgvjGh6Wn4PtX1allFal4yt3e2y
lNZUhD5BW0tRIcwCtf6C/1ukV0yIeq4Ub7V0f+/WIJDXyxou0vq48E+X4KDQEOuMmm9BnDbioSIJ
VDmvZL7dLM+3Hbnn3qbaJZLAQQA0M0yojGrX+yAVU/esDAiUGM/7xUnpHcHpb6fhbVlvHfPskv27
bAJ0zWiYcfPT5W3J8KJfsFLgfDAb7ZqSVGREBnrNVjyz/nr+HhTUxbNGkhaBdhAIysboaP1+UGw7
lTjUury4VnxVJt9log5zeN6oClRrvRAgysQjaw8DYivNEUcUhOyoRv5o4nMUCMoNnkVvK7hZTDhY
IAJp6hZXLdQosA20cebIdbBQh5PwhEHrvGACTOS+mPB55dwFmXlt0OGQUesrEOKzezvyrigPMRLh
o57Gh0ztpS3cs7CX+ptai+AzN6pu87l40wfnpGK4pu4rmuF1WwO8pIqBEYHvGyZfhC5Nyf6mFwQe
OPqOSGcujMEe4vCN5hpBeBIM7mNazDuYWvcxCSxlk8I0hfbR2rxYvI4satNWk86b0OvzWOIvnjpM
0k74Eg3JFbMk2qTxrrCNO33A4FzQDBn4zAYKVuBXJLVCROjToX/LUu1oPmGIAKBOXeiIj1QnBipP
okX4Q2WBeeDQ1nzDSNYv7liRMCpI3olF/saAZfH799N60akGPnoUHv89kizOoUJbMxorL37HaZlR
8kkXNZxxX+GtYBFEsdgIUx4Nb/pB6vSAhQ+rSnbGgHSpBJsKGUCPYxwZ+C0yYi3VsM7z7rRYf855
PK9oYLNrpOijvEJsTa3/NFlM0baFLH2ptdZSmral/aDZdPgN1R+sSofCDD4Kruo8nU0jx26d94Sx
+d0O8eJHmxcQGM0Eua+bnHK/MjZU8wdTd7trqpEhmEySWO/HcSou+Ywtx3Q/YrQhq9DSMYtGrwzb
bqIayLCRYeOMttTrhs2NnFe3dJDfFxp0OLGvoUONU4/pHSMPu3omMO0PGUHbLcnzTxKQMhYRDoZp
zXWp+MagS4OBDuYqn0KcIywjPmTgmq2qmtmlqYmwTLX71oKhOrCmI7pDYKa9QQO+EivDI4r/cvH8
zmtOoKC/CuhrIiv9/ZDcutjWz/0iXXOs9H6QU3soOP2vyX0BkNhMwDqyiExPWAK5jppM4bW+Tgi6
K33MroWBLK/GojksPo4yAqaLlzM/L0mXswE25qVPFELgKC0gp7BKeG5LYm8972xGWI05hcj4meIO
Ah68x3GbepPDeW30WMcVE3R6XP7a5ZkfBi96iiYrxl3FgRkLg0G+bqRuTSJ39X781BlKAml0/LXV
mucS9mTeV8REkkkSpRSnHLZ0W74qJ9sIj52EYrZyUSfF7NJm3FzJ9btZnn9FqosMAc2GDown+zwa
9SmfkGzqKdsAxcoQV7cRXLlKffATXzwj+jVrxoVlHY7qtAnLUK19s3gLI/9OJ8yB47GH2hs11YxC
E94cyg2Cwwr6B6iZN4jfNr0lyRsZ75Cwb6PMOTp6P6yH2vuOcja+pra2mWNTa7fNVU2IjzKMsFjm
r9Hk78om1PYQFb+bojl7cZ5QuAzbZQ+bAFBYD36f3c9DvF92dtq3GMLVU+SIe6IfDkOC0eyztZxv
gvcSTK24g9ycWCTdDpImxRhrqm4tu5U0b3vR4LJt9MNsZcAarhNh1Ty/SIMo7EHKeN41TRHWJ1GC
iNMB/w9Xq0pD9Dfh1dBQjjLtB9mXx+tqzvtLOXWXLIxfS+Cpq5KTbRWrartwZ1eTzSY6XHSvzK79
3Oyd0b3r+iXYM7Oyoy7l1ujmq9SkzoSr6Mm+o/ULZ+RY1JO7DjHfBHWzIYwoResvSLSAhPiQUgOo
jHHXvgBQrSfRY9P599ZiZqs6n+gB+hSyn/fNHN2rRDm3pVWcIPUe6DqvVaqunj1sw7BVO2eKmoOv
JYDNMufFK2gGJWA/aCBQ8jYd3Gma8BfhoQIkyxblLyeBLh0BlpK8Sfpjv4li/GUJ+dM6fBONUV5d
1S9lScqxlsaHeWXm6Q4PzbfhtZdhYF1wTPMxxqFCrcGEN6OTXznRabD9S97Zb/US59UCbTcL9W4I
6CumgAnHLNfCQ+V1b41BtaIZHsQ4VtfAysYTFwEgq0Ft3Eb+a1zXb0L1xDxUZCsM0ydNXG3ThvB1
JWdmw0W6iLPR2xiItbeacOsNLguyYrQSympG4KTvRcMp6cO3RohPC9kwcI8K3GSVeytWOurwVjca
ilInsDrqg6mBZquFr6jJAOQUx7iT164oz7GEcaIy/8sq7BudJzmVWDOynEV2HhqccdnjrKcPCJU5
zgzocNO32qAdqtt3ro0YyC0p5TNVk+llhQiVW2YdKQEa9JnM9wLFybp1YNk6lRkHTSpWijHu1pXL
8zamHEbHut5arQaXHsjH3OJ/ltE67ixxLufPAbzeUmxlu7aP92Ge/NjQA5AoPyK7+mnRNzPRTH9E
ipyIDAxmy+mPZlkrW5u+ZhpwqxHHzuwi5hU2LPk+f8bytbIwmtPQ7+nVoVpx7vWGQW23SAEw5oSr
pK+DXiPH1OQrsmqk4CWhohay57CIn9CxU1TN1fQ8s4bC+4zWqbfT+OEw5UXgKkvCGsMwAYkxb3Mv
BYIaP1luFeHTJo47zS45Bst1WJJv12ATXBcyNjjddk+NsutNk9FibwxGRLZHYx17BiIAVXFeY+nw
kiSYyu80ml/I46tQapkf6Wlu2zczoYNc6uNXXKRBbIZvqZ8cY791NqWlXawOmXRZqjOBLt9MOt4a
GEX5zL7u2RdbBSrVvws7Oielse4J60G5kAZybG/NurEDlasD5pmbBNVIqcqDNYtjN0SXPpmuOlzo
FjurW03TgchFAswk8mdlVj0KMIQNoWPTQNfNYxua/llLmwcZIpQU0ijWBYdgPHe2TmOHGMaYHGgz
2Xt6vvebHnlcFCL76Y5kkwJ+Ksp47/n5HfkNu0SzxNbT9Gflkt7dWt2yfKJ81wdza7ZQ8nKqP+G3
h4aMc19JiEXFsRbOl1VJ7DOl+6JT9c3KvHY9vv7JRNYimTLpFQi+Kkxsflr4R8hQA722n2WoPeGQ
P6gCplDNfA8u4XNI1jAe3RAbiMNbps1lYHn5RyIZUyBDOzTD9NLphUldFn9ZCupr7xONN1ioEizz
cXaqZ6eIfkyQOYFsgYxE0bQHo3LVmo6zdZkcs8F8SEhv5lncJbiasIy2rynT+xXVFecdFPPt9NU7
ISvTvEvdVO6BeTwlw84s3A6PJY8c0H/YOB5P24KIEWSy4lFkz+JgutFdkMGcDVgxQ7CpXl69WB1D
iS5/m5P6jhwZ5O02xorSdZ/zO6Gqh9GeH3NUIqgxxYMKQZZbGAkdwN7IclnbItO/VcbwA4ZVBYVB
fnJOTjS684+pjAljyyv6MaAeCLx/0rnJMIIZR3zV4GoTxOqT1nyU5rxleedH7yG9Wn7y2C6rajKr
eO1DDNG5EgDuCgFjObR3Ttiz65jTc9Syr6Wiecpy412h0zcb5yPPy/fYGU8ovjjA9d9C1+6XugJl
8IOhJwv32zm6JknoffNi6l0TND1WiVjgECwTWD4SOKA1FM9j5OmweKJoV4rwue90eR5B+671tKmg
CqGesAukFWXX3MqpMfeGlhAOldGGHpsIEiZ004L7BP+1va013DiT7S2IGD97tB1zCyblxxKddgEZ
x3nRm1BER7MFJbYokCUK/zhE5aZM3fgB+I67zis2R9PV9qK0pjctkvqWLEyyLXETxK6rvZYjkswY
8f5oDszcEi+6CjfczQzjzmOPj2I23r2Whxdxt9ozd4dc6qjkYZ5Y/Vkw8Q7Z8SUfx/3cu/1N7ETP
9Zi8OqJObj3HSI+zpvtscUj/kNVd3LDQN57Jk4dU2tyqngkUrvL8ODaPSGo/CE/H55Ugnprk2Z6M
D7y5VDsVpPS5P+kY1SaXnHQQAM0md1PU+E0eqMm76wfzFMPd1QZ5NhGSMjm4xPbwVGoZCalqRyTb
LTbjr04LGQRrHIDZDH50zY+DIZnsgKtMHiGycIgXOT/CqIBjWbypYIwT9Gos4bU+6BflXdFT0zSN
EW6JLK7ehuIbgr0F3Dz7UcX4aJiMv1JHHBJIf1NsUvtPn+jUr4wVHgVYxMRrXvzhzdXIwfDijekP
731Iud7N4Y2bxJxSzOT4yWCvCRBBpIthh/jILKJIGDjDpHr+ZIMIW4WHVo4XQgwnSu/53ouYQHX1
uoDJUqADArkz4b/rBvb0cvgohLmtreZdt7RbtKKo9Qd54n0hSTm6TFr5yOOY4ge8ATP2DTm2WtHA
QVWX2GQHVF1AVPt8oBgIUXMxqKHpeF5+e5Ycbx1R+vgl8kPsRZvJ8J4HK39afkNqq2p7DRnlLm7z
ZyMt3inrXzqkqwqDc7wDpODuvQ7GiIildWLZQS3RgVd1BRGdEqmaOS9wG7d7SGaCXQ3GtFWd3dsZ
cXUov1dGNNuQ6onUyADyu45xo0mIyQW3wWC8tQ1lmd84D6z675RQeIpsSDzOiaTTL3MuvsPGeUuk
tkimbyAmQUiPoNrpQ07SYsaUzSQy1XuvWu8nduW5q7KH8qGOhbepY+0G9OJh4AmskGzAc8X36aba
tlM0U3lDWrw13Us1tF8FDSt2GU68eJ94e/v5A+eZtbEj5gqpnq1r091XrhquzpTRXCZVZOUl+U8T
WudaVL8IbLNWEz72CsdjW4onOfDAThHaNt3CMxQJ44K8m04uPZ3fd8soc1It9RPX4q1x0OjW3ryf
8os3i2ajjAX5RSYnWb3mbpSWF5iItS51+2r5kDLt2NZuHFuZyMZyQLo+QWMk5SVO8VIqb+kfANrK
svQyMBicKvSHvck9RjoTjrJ+l8gkxuRIDoDM8P4xrlnls2evbY1MWDpOmOa06NbIEkYBTUYhi/Fw
7dl7hi/dYQD6sXLIYc50JjX5RWnR67QM4XpIzQyDzBmGozvuh6jYArl7IvLgBaFAt4rtEWIzyWah
EdFOHrxmEyP6gWN0gNW4Y47K4LwG21UXvIJM7MaETXBfknPJtrW45+2BKYYbH7qqsQ640atD6FEV
1l1OdmrWcOSVOaHDY7Epa2Wd7NogZAg3vqwlfW56GSCHwstUMxZitEg7xWpZMnAh54LMOd5D5Hb+
nWEPGF/0/BdRfcwBhXoBE3Rpe+fb9u07Q7Lv5h5jVQ+9HJ1E467U5b0Rl7eWJHM0q/GntHHBFYUq
ocTwmpR0qsiZibWGUAeNTVQqcBKGIulGUK1G84XhebYaGDJFi9MNow7G1pZCiSn1xuRi8iruJzVN
66RHqzlYJHKXuEHcZj/q8LYKS6M28RckX3N2jegy1tRGvaGR5EnlVxWSmViIXlXphG9wm4ZiJKVj
fAxz79UTLkY4cEarWeg8KEYHWouQGocKdUc2YhJImuYl/XYHn3yva+vM9d9iydE9Q+hh1zi4VX2n
F6MV5CX+j45mltkU51kNz32NWLDV0Nbb03D1Q0I1LETJaPmdz87u7hrLRUehtR9wBfDPY4mk43ew
2g5vBYk/EQuWWzZwIofmBkSoH+ABpOEFAKu9J38BksfU3o8e7Ta9Tt6qKNqkES3hmnhUtxMVCQ8l
LtWmh3alaKaWGs567CaZWz1X4bjJneZlYE1BCIwCv3A8lqWquguRgK84ISqKTwjr/SswMCaHVDXW
sinPVJbEWWdBURSrOM1YhwltWhkae5o+shm2iWFvBRYYnGkGoQqs09aLj1qOZ002zJ6B/vtZ0Fso
WovB+xTL9QYtR3KHRktLG4ipqLUHlVuEjKQ4fuKHVnBPMM2Hhm2l23RgZ4oQlS63oDOMCnIwT4lW
J+vY5xziz/s+hpq5VKUtZ+glEmwB28APQepCsFK6M1P8ExUkbTqK2Mk5MfpNtvGfsq6gOxz7RtD3
kLxrQ3+lTxuu3bnn1FJrtBX16UL7jyagW7//fm8BNkJ+jYznwsRyWITyZzLtq6tpT7MOYFFvUypx
NoqItEbo0T8y8r9ZV97ruqX79WyoT4FxC7QbRpRM4C4p3cc6BMgJZBUujpI7nQ9Fiqd3QcwxZZWa
TIq7abTJRtbkHozCyXWmZp8nPJf4QX66tO82JWrnwDRiZxXX/rtTVrBmGpzZIbxdAVEzMuRe+uZb
VZREe3FWJwDTWIdtP967c3bA9NJueijcPud2JZu9L4sHGOIffhv/supvUUMqTdKjgR2UFuUJSjWP
w+RVDGXgdAAF3kgtuR0VQcxl+NCEcBnqsj2CQUnYbwWEJLi7MWMOM9YOlorZVxLkVHozvwGdfPx9
Y2LUjEuvwj9AMbO8nX06PndhzVrr35lCzatWeh92Gz0SR1Cu6hQJAVDDlUWL3nbl/VTHO3+eL34B
x6h1viqDY+9Qj4gLMuTPmKVL33gu/f4C3eSTGLHTFGoARtLsnXYZT7aBqFLV4qIlxVGVtdiOc2Ku
F11H2BhkDEUT2aiV8Z1k7qOTCQqxrv3MKyrvZTV0y+x9BjD4+/kCM/KLsN5nTSNewR50RmwojpbX
UPIcpkMHtWVo3+q+1PGTmIehB3Ld0MDVbOY0ufFUVumpMcxPSGv1SuP0sDIRNBnTcnjPQVQqI9E3
A5T0dQmPU9eqX7UfXeQgqp2Vemrru+q7TS1OUIP6HhQZCKNP100oevS+jILWpiPHYhFpRAaMS/ke
UhOgezrOPm+em40/sJgjnAcJAi4IKfp7GRZnfVj6CpuqD+9MXRIr5APiRzgP/4Bsqn5pORV6ehVN
xsojpqvl9OfSzwnibTfl5N23xfycaYGWaafRtW+aHOh9mnJ/2GV/B5zlMNvJ88xQunV1Oj7tvQXm
bTBRUnvDO+G/1Xao/K+GDFBaejvDZNDpzKNad7X7IDm5rEUESojJoBUAJId+a17s2tl6yXSPniLo
TqQBU8Wl2rcTFjdzM37lJpRCDLzVZJgrIRY2FtbaQy/bx+5mMHnQTMA0Sk3vrVvTn4jviUB5vIlM
0LLT9GW0t0VME2haOcvjYGDpX0EF4MMHJz55NxqJYMsGW5X40FQDQ6JtmVNhUcsihykyHaOYrkTA
tr3NbXKiiL4AJ41sIyOHbjlhPTgSTIPFGzejRlgpnQHvILQt9QCw0Pzr98NG6hc4gWmgf8C/w0Rp
43WWcblKYIu/F3usMhhdKUdgtJhQeSr0LaLCts+dygGWjO3WjNlvfUlAdfhc1/GLcvPHRUHqDQ3N
KYLCuwSAGXSwWxmTatQYvySFK2Y5FgB8TVMOsiukjijH+bNGi4sjLpJ4QT6BYrOwM7EY8zAPyFnr
A4tceZn/kFQGVonjk2uhTC6mmtPDkrRMQF4Amei91OST8trjOLAwzJn5KZrp0Hn+MUvnTWL0n27t
5QeqNAhlbzmBacxyE5TMH8XkfPLuYRMZjI8oBto4mAhHwL8EmX2FDSQ6683p8o0k+m0te3tC4sJW
mpregJRLyG1cfaii5UW4M26FYqe3vya3OXeG2OBkYD6NbHCjIZSFAaoabLFWyVAW1LXnp5eipkaE
0jXZbrOpbNO+80vtV2Fj9++ZgeSYAjmVmS8P5g6nAod8ECNBnSqxybTSOblWu9On0GYO1GPBJllw
MmwwICbCozj8kliXbix4z3qVtIwD+7dpzC5eA9uVzsWTMRovyh92pW/rG3uovxJaIqNhvSjPvs2p
iZdLQclCRVcqsG8u3oQYWcOgDd+tspPA4ZPpLL6JgjaOoHMT6X5A/wsJIVFboqiiFW1wyNK/Sk/R
rcSXwszCGgtIbRX9jKHE6qZH2PYmidXGS9+QvxRHCJ44ot1h4s7zHq4O3QnA45yJJuBO64jM77jm
QsaIUwGpsSyFSnDKjH7GbrYhHHceMpp2n+d2spVTta+t/i0md85VKTRjDiFCYiNxrXFnznND4CI6
KcGFZBRxbIZxU2etC4gjO4uGKa6ojeoGwO+HivWfsVDkIszj0dEARzBeNLraPnQ6p0QUxBAn2ENN
v95PysrXVnExDcx4ruMwnTK8dTmhHvKhgYwakFI/ZjYaD9wT2WQTPyPVtp3okXZJklLMhsbGWbrq
kzdwKo5DZx25KlrkBbhDAGz3CEf+qLrz2N9oyJhXRk8nxQVMRFFyhlP9mkVg7ByD9aZD29KEdXLx
pfaKRL8jvbHUudTmq5cwfpqXBlo4sv0WJE04jhKBqLH5zSxwlxz5kjO2hDoQTUUvMtlhdtFXml8P
W9c2qYGSbq/L9MkXWBkni1m2G91EtGo2kcz2zqhGtDOVjglzTQwFfqkWUUISMxuY11zxKLDmE9F5
d00C/gIJRBwAdbgZfEg+bruZ1GDdOAczj06VOz3BGkPXWTf4HzFUrDpytQPHppXOWOBieclyGEkN
dVazWV6odc3BFUdXUmenoNo3icsyQC8a9yKGLsO1upM+pr8sWjuP+dT4q9G/NkbYbuyu+cowylcG
nJB6rgN67/hFo/qVoxdFLpHSXuuXwWzZhOOyfwvOmUGRyid64giRx5dU1hoCNI0eYudtWk8BuajZ
kx05nBrTI1CoPLZu4+7J9zpOtvmc1jrm8yTDjVWDQsxDfm5a8lOvBeEkzUN+r7Qmf3M5TjATPHct
Ws+o81DxxKwYBgcEEGSdH/hOCiawCPvd6HMKTlK7PxOePZyRmK1np+uOM2Xr2kI2FOgT6ue+547Q
BLmFzI04HoihXZtjrI59lFo7PLB7u59GMB78MY6u3NgElGHhtPR3v0z1o+QsQQ+/vlqRl94kw50D
XmJtR7ALq5lMcIqelINeCIOvmYotzhkyBjJUoS5W97XApmZqwIhkp8U7U0+pCH1xGpOZw6YTaQi1
jZjJNaTkRIY+c0kHc6fuXiWbVeDPv3q2kzszIg645Py2ZsaDkgtSHDbIxr+aw3SEuOdsOvBzjIlo
nsz+U6Fl4kbNqbM1KEkiwH+32ogpppkImGI9SuEX58k9EjDLeygtg0EmItxL3TT08aPoDkkFIztj
2dBsmrc1Dd/rkNQ3XR3jMZ5z+2AXC6+9pmVQa/rS1oD3lWH/29SVtJgC3SpFrWxGHjI5T93E05Ly
QEjgesLteErs8KS1DCMmGNSDUzcnT7bpZUlmk5HDrIFcl1nWAUaJdGtOjYUivFroOITuCnfaaVny
OnGljrOyga2H6Q6wcXYc0dvRUGkvhfUpBmOx/LvqmHS7OK37k5+jQUzGlpvpqIMLWSwoUJQxMwZF
brs7Gpe3eNgvumidR9n2BA9qPVm9HMfBHE60zLZRWV1bfazvMZR7Ohl+jPJ4eCPuUnRzjNagoWzC
2H+RboHzJNXeRmQGj07YhgdclGZruL/68gfAkh2kI4uixzwC47F+rUNfXdBCLpkxneTg1OjzM5Li
fNOgatuHjFmQOiyJALQtiqoftohKJIS8taBzttVNep5UVXuGEmc9cnaV53kbdlQ7AIAySnpiRsx8
zx61eG0ajjzn5tFqPrOyIOCuxI6cujSUQaVSHeOYqBJIiu8leTSRHzJ019Ua3Vd1HEnGFPA98TLs
eAS3VZqzuun+kWouh06SyptsfGAhCG84TZk5oIDWZkd3JLMq4UgYfiQZ0IRlpmzO7S5LcSRaB9Y1
EC4ulYarl995BH+goxeAsfQ8OvnIkSC5ESUHRXAGgcbka8oza+f20FiWA+I+Q11GtDr+HUUdGRvg
zZH7EZf7KxrmR5dEcnqkS9xxQv8eQoo4+HSN5o7jbadB0vQMubAL3HJrp0wURe7DhwhVQSymf64Y
guOo8Rj6E1MWZjQ+Zm349ft5NvJccryY6lUjU2PvaAnvUzbn+6IlbdGR4pfuc8DWC1rr6GfJigYk
H4ycZ2HCkdnblM42KqidR9/rdrNKOfEL9DBNR3kSNw7orY7SRDXtZxRjGR8HgBsM6NzJogNdOZhM
u/ZpIEcO9eMSi1TFpLcV6XZc9KY+EQpcyGTmFIyuNNORG+o5K7BRcvwBqxLvoNN91taYnhDtsOmx
8MaC2J+OI/AQh7tJoBCY3YTTsEId7jbkMOWKdcFE8mCmPfrWSg/hm3jejpw1ehZ+8S7rZNxodjHy
LYCMDeauHOQD0QdU5sv+ZwtUjHFLP7ESJLln8JxqULJ6bD/zbmAv0YhGytMJgHBBbFyE2dSDEhAD
5zBHoCx90+4H2IKYhpgzDS2HFjN5cls0Ssxmby1fvXWSOi0ytiLvf9qOCarX33NC/0oRb2xrBr9Z
PzxBBgV12d5oekEYFW0C4vb4EbsW5RNq4wEZGcQ7PAUMLVxmNUwvmESNT8pBV/v7iGskkIWE8cXo
1yDHQrw40dJJKcsdKZzjQcshr8yq+3IalIhGWGCWMpAuxQbQURtakt92t06bfIWRW+40ZXfwHEZW
xmjnzZO7jbqMeAHSxnFDkEOcKVCKSn+auJTrAs8SonAqYpH9Ok7ECwXJjKTUn2gVVcAfmkw7Uxkm
27Am9GBqPJiFqsF9GAZpJ8xTkdEHMsl3tPpJ3wpUXasqqx1+OtAm1WjnG2cgi7QLMb0PkHhsaiRN
UBnbHvshyjPE0WG6pT3wWMbstXVuIh9VOtM5iy+lQjcgFcxagyBawA/JrsxmIB25fusiz593ziwu
3AT1ypXtkygjB9DKuJW++uRbMkuocrHvK3mbyupSYGEJ/I7Pj4pU7ZjlZ4fYYAxrRf3NLL01VFuk
niNSJgvVFSKc5lVX0YVwL0BD+bAJ51A7hmN/Kex2DFLfoaDMLdCkedFv9Y7x2pwQ1GLW70VsozrX
GbSWEUpW1Y0vg959WIOBwDxv7UAg+DiHJLS3M/qJosm9LfC7aW/X02NNXyxegjzN/ApHZ4E/ay7K
Zmr4qONAYU1afUmn7pZyinUj69ZWU331EnqJq+gfekgRGwRHLQ0xi557MRu3WQTBCx8ic3+HDu2A
/NMx57ucqPSgyThNNBN2EElQ8kTqsM77tIaovZJScnRKcXTBRyJlfiWiTluTKK7tIyf7xthFlLsi
+ih0AAWZaIZu7eUPIt1PWSlckj16bYMwbGE76jyQOq6NOm5pFpXYkljuUC9DsdVFZW3TmeEc4O15
bc9IuHjrNtbkHgl7zK9Tld42Vk+sVjbdAAQk/sJifGa1+jvIKdSKUXbkcq69edy3U3msQxooZdET
gGxVTJL0/L2fM0mBS1QLvQoYe0FOg3DHVISO1jxtYtGfaEGNLzmI0LwmR8GV1gdNYOxRMXO3YOJQ
RMknd1kYWWeiKp5LGa+lRyxXWKTRusLb1PXpcxqZ5lboCBM6n2AY9BTPjsfnA5CjLQ4lx2LTX4WT
x2iNrSzt3QfVepB48BCPtlo7sCVWS05oNtIDDd03VUzhlrefHAe6fBLQ98ZY+Ed4fWngpSdpSePQ
MB0jAR71sB/CB4+st6gTu2SOULR7TPe6YiI6aBCHwtVOEIJWlJn9NS3a59/O1P/133itP6taySSK
uz+s1//+1//9WBX898/L5/ztfy5u7b/97ZJ8SiLgfrq/+1G77+rmvfhu//MH/ekr893/9adbv3fv
f/oLEdlJp+76b6nuv9s+7/7+v/67hXz5Qr+944/Vf/kS/9AH/ZsX/b//Qv/0/Y/Y8k1XOJh+/wT/
//1D/X49f+9r5O+87P7r+1/+Yvt/9Q3L5Xxl4bhffv3ln/KKNeePf3b/atu+ga9Z/9dff3y//3A5
/29X4e+/wH+72H/cNP+Ti+AZwvZ9vM3/o8vgGH+1yTjwdcf544XyBf90GRzQAobJlfjjF653vt//
+8vwiVGNhtX9d0Q2B9ENv2+Tw9e//MX/B2+E//QF/nYjcAV0n5fIffCnl076A8uNqXs+1vb/L6/5
/zB39bptw0D4VYzsJsQ/kxqSwe3goSiKOkBmxiZiAbZTSEKDvFu3vlg/ipJCSopbh0AhjpZ8Rx7v
j5+kO7NHwZPPRVWXxa4O14yv/bXUfisGinSFBciMrDKObMF9QB/seU7wK4ZCD4tm+PoX/3/P310/
xUNNbFaa4nMihdAcBcj9KlGGIxACdj8Dep8pJue2+4IqV5UjdfUUOqSyzr/FZq8JapMoXJat2Xtp
z0gFNKpeMeH35uMmIDTJxQro4EpPKgGcI5ouUXxa4S97bzsnMaA5zEoOC9RcGwulcC1wNCpYAPR0
I9aGnGjnBTPRhogMpjIvh8gk9046SRUk2ovnXHehLvIHcIpCKSopKsn4MTcZaOyPEslBgRGZAb9h
olX5gVvkKF6EhACeodeUmakCYoM304/rgmQEGSZsQbWrhIEFsSEnsLlcMRU4z5kJQSOpSwwRSJA5
3raE65tMkFckdy2xJOpE+YHGVfMSgmaArbifVpIuQAAS77C2fgGOJtAFijQCgQjnETFTg0D/MPRK
SxYDsmSJ7hES1ceaMRIDF1qscjW72KDxrZjMkkNkRvKMo6QUnwwPFOKBy2RsjhnCRKu8qzMERjLK
qchZlxHGVkAJwgXqkanOG8zOGSDBGVfyu1oMnOBUhFcp3NHbDZhV6AwYDtOUasjhamfwD0llj698
OhTHfQO/FLYKMJy/3tBhE2MC8Yk6uu/+9Yf1lN/AmbvobNbgAcHFDh9o2LR/b9c35hzx6hbV/bgp
bGnKHRqXNgf+dpYO+bq9WZu9PS8ffv8q69qeHm35FJ6RfUr4Nqnbm2jKQXC8xGNjTo+o7BgSbg+f
qZS/PL/YcrEFLHt+Dckzn7+kkv9+KPAgz5z3y2/GYR1nU9uIjYfQUtlsjSkdl4i0Tz5SSa9Le7IR
1NMefJMJ2/JYRIT71DmV9D0qLhXAEE0ojz4ApVLf7g5HW70UT2h8daxqO1hEdxRMZtPo5MXGqe+D
tEgBfa51yarGWt8nKamT//pc1odFo/3LB1vhhQlzHG5Hi5umsgorvzpWC7z5D291HrJrA08qu42t
qsiEexQwlfIak4YrHTq6Pn9Opm9+mnIglQ6+uUx7Kmj06PM4lHTg+tTf4jDp7tgdrSnv/gAAAP//
</cx:binary>
              </cx:geoCache>
            </cx:geography>
          </cx:layoutPr>
        </cx:series>
      </cx:plotAreaRegion>
    </cx:plotArea>
    <cx:legend pos="r" align="min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31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0.80859</cdr:x>
      <cdr:y>0.18647</cdr:y>
    </cdr:from>
    <cdr:to>
      <cdr:x>0.97867</cdr:x>
      <cdr:y>0.27028</cdr:y>
    </cdr:to>
    <cdr:sp macro="" textlink="">
      <cdr:nvSpPr>
        <cdr:cNvPr id="6" name="Textfeld 5">
          <a:extLst xmlns:a="http://schemas.openxmlformats.org/drawingml/2006/main">
            <a:ext uri="{FF2B5EF4-FFF2-40B4-BE49-F238E27FC236}">
              <a16:creationId xmlns:a16="http://schemas.microsoft.com/office/drawing/2014/main" id="{E4C3164F-596B-B848-7F0A-313A3255102F}"/>
            </a:ext>
          </a:extLst>
        </cdr:cNvPr>
        <cdr:cNvSpPr txBox="1"/>
      </cdr:nvSpPr>
      <cdr:spPr>
        <a:xfrm xmlns:a="http://schemas.openxmlformats.org/drawingml/2006/main">
          <a:off x="7384477" y="1003313"/>
          <a:ext cx="1553261" cy="4509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2000" dirty="0"/>
            <a:t>Schokolade</a:t>
          </a:r>
        </a:p>
      </cdr:txBody>
    </cdr:sp>
  </cdr:relSizeAnchor>
  <cdr:relSizeAnchor xmlns:cdr="http://schemas.openxmlformats.org/drawingml/2006/chartDrawing">
    <cdr:from>
      <cdr:x>0.82992</cdr:x>
      <cdr:y>0.81389</cdr:y>
    </cdr:from>
    <cdr:to>
      <cdr:x>1</cdr:x>
      <cdr:y>0.8977</cdr:y>
    </cdr:to>
    <cdr:sp macro="" textlink="">
      <cdr:nvSpPr>
        <cdr:cNvPr id="7" name="Textfeld 1">
          <a:extLst xmlns:a="http://schemas.openxmlformats.org/drawingml/2006/main">
            <a:ext uri="{FF2B5EF4-FFF2-40B4-BE49-F238E27FC236}">
              <a16:creationId xmlns:a16="http://schemas.microsoft.com/office/drawing/2014/main" id="{18BA548D-856F-5829-82AD-7A2975A1F768}"/>
            </a:ext>
          </a:extLst>
        </cdr:cNvPr>
        <cdr:cNvSpPr txBox="1"/>
      </cdr:nvSpPr>
      <cdr:spPr>
        <a:xfrm xmlns:a="http://schemas.openxmlformats.org/drawingml/2006/main">
          <a:off x="7579309" y="4379127"/>
          <a:ext cx="1553228" cy="4509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2000" dirty="0"/>
            <a:t>Pralinen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7A7595-F4F0-C57E-1E50-5F760A9560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D7323B-A116-7EE9-3CA5-4DCAB23E1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A72C86-AA7B-78BE-0A3F-3A9B6020A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82D227-6C50-9347-7C14-EAF63C429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9E63E1-B7C6-ABB6-5A05-42906985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52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976B8D-8D2F-D813-F519-7616802E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B3455BD-89CD-AB6E-66B0-258E2D720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741596-D671-2E35-B11B-D4FF599A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05E56A-323B-2DAC-5174-C00390E56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71BB55-695D-19DC-59C9-0ABCF255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58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BE073DB-D593-9FCB-54BB-713FD66AF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C6D38A-898F-5E10-6B93-685B0FB9C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5DD9BC-D44D-EA58-CE30-BA2DAD5EB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6E874B-33FA-7D96-889E-D7B1F279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5F8E08-A256-8C6C-839E-AEFC2041E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60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1A9E6-6004-A8C0-1667-F0241B0DF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2011E8-8389-EB4C-3B58-4F3E2AD12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D56A62-30C2-5302-D73F-745500D51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0149C5-3FB2-F5DB-51BB-E73892DB3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DF9B2D-7001-5239-A3F6-49FE1C0D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49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59D9C0-934E-78E7-B0E9-AB4D76C1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7D70FA-60A7-B788-6345-E05ECF7F9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13BC05-B8A6-A8CA-3E5D-AF77A2DC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8E3AC-84FE-7DFD-8421-C2F76D918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E4E325-2036-E675-2B08-387568CFA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29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FA733D-9B57-6217-0979-253BCF6C1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8E187C-050D-B05B-A894-C6C556916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D9A4177-0E83-5CD2-080A-11C5DFD5F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192FF7-2C4E-8E72-B7F0-45DD6C742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DD3CCB-FA76-E781-0E92-6F55FEB9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0B9FE5-6FFF-E062-2844-7737C57D7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87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29029A-7B92-45D0-BD67-258336ED3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E706AF-77CE-BECD-E752-CF3FA7A65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24FDC7-4BF3-CCDD-FD7E-D67BDBE393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C07CEE-D205-C969-8ED8-E6E672159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321FE9E-FA0B-7079-1BB2-586D4D53AE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4B36A30-B0C6-A16E-166A-9B32F9A94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37D0F-689E-6E10-3BC7-5B53EFE7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539695A-2BA9-7C11-BB29-3DC33AFCF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861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F8AE2-FB48-86D2-B3D9-385F0F40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39F57B-E7D8-1D5F-C120-D5C530442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A4C78F-68DD-39AB-D4E5-AB29CCDCF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3C411B-6858-9432-1870-E37B2DF0C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82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1DEDB22-2522-8A8D-39F6-2F786B65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427CD0-9D40-2A71-C056-FE792137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9CCC77-AEA7-B5F8-FABF-6B8864082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4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E30D91-FD11-D81A-28A3-BE6785258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060D52-34DF-23B3-AA16-793E21AF9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04F3C5-9CBF-F6F1-8ACD-BD710ED56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4493B0-42FF-8FA8-ABE0-72E042305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5FD607-37C1-5F35-5E48-21749268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B0F685-ED03-5E24-1A41-1F23B7E4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95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8CA9C-8E30-AE7D-1C65-58205E295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5235BE7-7059-FB13-319D-469B1218FB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5CD0A38-9572-E2B7-49B9-5C99B9EE6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92BFBF-D345-B69C-C6B2-6EB8D315F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616F9A-8103-4CCE-A426-BD3B78C92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162008E-DBD8-9E4B-7F6E-52DEB981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6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7F15CDB-2E06-E1D8-BD2D-955389F58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0BF1C5-7773-7C07-D43A-EFBE5355C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FBB1AB-5D70-AA22-E160-3425B5A617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3E440-E5D9-4C66-8DAF-93AA9880A30B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F272F1-F9CE-C96F-1AD5-E59EBA0373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B92EE0-6139-8235-8245-2B0DBA8533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058AA-D945-4922-A3F6-E9F6BF22E0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972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F9D27B-25C1-0B63-E303-480B05BC84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Diagrammbeispiele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0A27EA6-17EA-AEA0-1EE9-D6AB4723B0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17204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4C39DFD9-AAF3-8014-A85A-DED6E5DDE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7177278"/>
              </p:ext>
            </p:extLst>
          </p:nvPr>
        </p:nvGraphicFramePr>
        <p:xfrm>
          <a:off x="2032000" y="572910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0753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4C39DFD9-AAF3-8014-A85A-DED6E5DDE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34097"/>
              </p:ext>
            </p:extLst>
          </p:nvPr>
        </p:nvGraphicFramePr>
        <p:xfrm>
          <a:off x="2547257" y="1119673"/>
          <a:ext cx="5985069" cy="4637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2968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4C39DFD9-AAF3-8014-A85A-DED6E5DDE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6463775"/>
              </p:ext>
            </p:extLst>
          </p:nvPr>
        </p:nvGraphicFramePr>
        <p:xfrm>
          <a:off x="2031590" y="603447"/>
          <a:ext cx="6762750" cy="4329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6212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4C39DFD9-AAF3-8014-A85A-DED6E5DDE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3738620"/>
              </p:ext>
            </p:extLst>
          </p:nvPr>
        </p:nvGraphicFramePr>
        <p:xfrm>
          <a:off x="2242158" y="606928"/>
          <a:ext cx="9132537" cy="5380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Grafik 2" descr="Bao mit einfarbiger Füllung">
            <a:extLst>
              <a:ext uri="{FF2B5EF4-FFF2-40B4-BE49-F238E27FC236}">
                <a16:creationId xmlns:a16="http://schemas.microsoft.com/office/drawing/2014/main" id="{0643544C-1C70-B218-5D57-DDC850624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13404" y="4166119"/>
            <a:ext cx="914400" cy="914400"/>
          </a:xfrm>
          <a:prstGeom prst="rect">
            <a:avLst/>
          </a:prstGeom>
        </p:spPr>
      </p:pic>
      <p:pic>
        <p:nvPicPr>
          <p:cNvPr id="5" name="Grafik 4" descr="Schokolade mit einfarbiger Füllung">
            <a:extLst>
              <a:ext uri="{FF2B5EF4-FFF2-40B4-BE49-F238E27FC236}">
                <a16:creationId xmlns:a16="http://schemas.microsoft.com/office/drawing/2014/main" id="{F7A44E79-22BB-1956-6777-D4D336C2C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10294" y="69584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82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9C1B5EA1-11E2-F652-D25C-8BD52370A0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341428"/>
              </p:ext>
            </p:extLst>
          </p:nvPr>
        </p:nvGraphicFramePr>
        <p:xfrm>
          <a:off x="2190622" y="1007707"/>
          <a:ext cx="7335933" cy="511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546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4" name="Diagramm 3">
                <a:extLst>
                  <a:ext uri="{FF2B5EF4-FFF2-40B4-BE49-F238E27FC236}">
                    <a16:creationId xmlns:a16="http://schemas.microsoft.com/office/drawing/2014/main" id="{C79A3C9B-29A5-EB16-EF57-5B91871D470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12110004"/>
                  </p:ext>
                </p:extLst>
              </p:nvPr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>
                <a:extLst>
                  <a:ext uri="{FF2B5EF4-FFF2-40B4-BE49-F238E27FC236}">
                    <a16:creationId xmlns:a16="http://schemas.microsoft.com/office/drawing/2014/main" id="{C79A3C9B-29A5-EB16-EF57-5B91871D470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513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Breitbild</PresentationFormat>
  <Paragraphs>10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Diagrammbeispiele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2022-10-19T11:57:56Z</dcterms:created>
  <dcterms:modified xsi:type="dcterms:W3CDTF">2022-10-19T11:58:10Z</dcterms:modified>
</cp:coreProperties>
</file>