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1" r:id="rId3"/>
    <p:sldId id="258" r:id="rId4"/>
    <p:sldId id="260" r:id="rId5"/>
    <p:sldId id="257" r:id="rId6"/>
    <p:sldId id="25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E1B7F-FB71-959E-A85F-7F6FA1C4F5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3832F55-B218-8F45-A937-0CA907CA89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A0BA16-AAED-24A4-D2D8-186402E08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33ACAC-71C2-CB91-C9E9-1C1675AFD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6BEB62-8C8A-34B7-BD05-BDA80F3B5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813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018E5C-EB8D-CA18-90C2-5D2C6E2A1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BD8C84C-17CD-239D-52EE-D523A99621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D8F622-F702-6911-666F-B73EABE59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5AE61D-9E36-C9FB-19CD-E7A39CD5E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7FA14D-B5B1-6137-742C-455BBFF9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60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32B5DDA-D807-FF1F-E18A-5E6139162A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A291513-251F-EA83-4A17-FF8072C67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319A0F-EF9B-FA33-EF2B-D66ABF25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BCCC19-F9CA-BADB-5F86-B8D4AD8E5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FF4A90-DF27-F67C-6827-72B9EEFE1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91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0C96A1-4808-EA62-BA1B-E3CE80EC8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A9F5FE-D63A-AC9C-4EC4-74B5CDEAE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BFD5B7-DD41-F755-334E-E51C68F32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741C76-910D-65BA-32CD-2036743F2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46EEDD-DC16-6FA6-8140-4FBE4665D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247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B36E99-54FE-7404-E6FD-559BBF792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FA8AB4-C721-2416-9E56-D07BD4450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3E734D-82C5-9AC0-175E-0C35DDD41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61A75F-14E5-2068-A94D-B41BD59FE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614BCC-5AAA-009D-4429-279CC9130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77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ECE1A9-6831-702C-D489-BA0BAEA0F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99BB42-0C70-1B21-F671-572C98F7BE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F984DF0-8F5F-9F1F-8247-157BCA292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C497AEA-3B34-9E61-B8E5-8CF6ABF3B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5B36ED-0BB6-9908-9C43-9B266848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596EAD-34BB-2E2D-4A2E-B0F65E816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25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81A40-9FC2-71CF-8F9F-9A2494D7C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8F9016-8FED-7BAD-9107-19D7FA7B3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DB6444-C60B-D114-04BE-C5E0E8EC3C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52871FE-6655-D3E1-E79F-AC2B26AC34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E168BFC-4D0A-BBA1-DEFA-D8EA20A16A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7B76017-23D1-7081-C74B-628EBC2BF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8C53C4-F532-CE4F-2620-4D20CBDA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6BA9AFC-12D9-62C9-803B-4A620C2D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08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41DD24-4E5D-9E28-A7CE-AAE10D03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0E85583-4F2B-9B72-5242-AABCD90A2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B7A339-1337-00C5-1D38-B588AB4BA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908817-67AC-CA6D-C844-9D0F864C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48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7696F05-2810-85D7-78D5-1F2E4882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EE3DB32-5FEE-7F98-3010-43913778E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E6A745-913A-3AFE-AD80-C2BDB82AE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202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78263C-4F66-1154-A7C4-8807EEB93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E0D5D8-A950-99A9-7B33-CEE6920D57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9AFEC2-E970-6E45-126A-DADA5B3C6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34CBED-6258-AFAC-8E86-4C20F2DD2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780B15-7578-D55A-E0E3-C614022FB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2C8343-BF71-D13E-19D5-107A4405E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045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C0774-A465-EEE6-A4B8-C647F2A99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5629DDF-C13A-632A-5E91-E381764F88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1B9F759-4436-898D-A451-DAA7D9828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CA0B01-3569-62FB-277F-026E54298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ADD73FE-E35C-B231-DAF8-314DC66EB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C67CD1-1A50-BB34-5346-6D29BB824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46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87599E4-BF0A-648B-4EDB-F83699DC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3E790B2-73F6-29A0-93B2-51673A8A9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B24FF3-854F-84CA-99D4-31B7EA0B22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9817E-16B4-4FF8-87ED-FC019F1A1740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C2F606-B9BB-F42E-2619-1A798AF44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635574-CACF-0F43-CDF6-1848621D3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67BD9-6F4F-4D75-AB0A-FFC12D3DAA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72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68263-52F1-179C-C1E3-14F17651F1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Gartengestaltung </a:t>
            </a:r>
            <a:br>
              <a:rPr lang="de-DE" dirty="0"/>
            </a:br>
            <a:r>
              <a:rPr lang="de-DE" dirty="0"/>
              <a:t>Bettina Beispiel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35F56D8-E8EF-B3AD-49B1-C8350440C9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3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68263-52F1-179C-C1E3-14F17651F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6291" y="1600200"/>
            <a:ext cx="9144000" cy="2387600"/>
          </a:xfrm>
        </p:spPr>
        <p:txBody>
          <a:bodyPr/>
          <a:lstStyle/>
          <a:p>
            <a:r>
              <a:rPr lang="de-DE" dirty="0"/>
              <a:t>Gartengestaltung </a:t>
            </a:r>
            <a:br>
              <a:rPr lang="de-DE" dirty="0"/>
            </a:br>
            <a:r>
              <a:rPr lang="de-DE" dirty="0"/>
              <a:t>Bettina Beispiel</a:t>
            </a:r>
          </a:p>
        </p:txBody>
      </p:sp>
    </p:spTree>
    <p:extLst>
      <p:ext uri="{BB962C8B-B14F-4D97-AF65-F5344CB8AC3E}">
        <p14:creationId xmlns:p14="http://schemas.microsoft.com/office/powerpoint/2010/main" val="3505864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78A8C-6083-E877-5789-A63728DA6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637638-91CB-F94E-219F-7A548AB34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Punkt 1</a:t>
            </a:r>
          </a:p>
          <a:p>
            <a:r>
              <a:rPr lang="de-DE" dirty="0"/>
              <a:t>Punkt 2</a:t>
            </a:r>
          </a:p>
          <a:p>
            <a:r>
              <a:rPr lang="de-DE" dirty="0"/>
              <a:t>Punkt 3</a:t>
            </a:r>
          </a:p>
          <a:p>
            <a:r>
              <a:rPr lang="de-DE" dirty="0"/>
              <a:t>Punkt 4</a:t>
            </a:r>
          </a:p>
          <a:p>
            <a:r>
              <a:rPr lang="de-DE" dirty="0"/>
              <a:t>Zusammenfassung</a:t>
            </a:r>
          </a:p>
        </p:txBody>
      </p:sp>
    </p:spTree>
    <p:extLst>
      <p:ext uri="{BB962C8B-B14F-4D97-AF65-F5344CB8AC3E}">
        <p14:creationId xmlns:p14="http://schemas.microsoft.com/office/powerpoint/2010/main" val="3131385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1E7F73-DA71-9FEB-4F13-5A4E69403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Folie mit Tabelle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C3F58C44-BF9F-878B-D844-C55994CD83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104516"/>
              </p:ext>
            </p:extLst>
          </p:nvPr>
        </p:nvGraphicFramePr>
        <p:xfrm>
          <a:off x="838200" y="1825625"/>
          <a:ext cx="1051559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422188302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80001005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6783090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614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157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567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0627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58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91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620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096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93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CC0C80-6101-0547-59F9-DDC6C1C2D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CA32B8-1D39-8429-F7EA-5343FF6BF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51872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CD3794-980A-FC62-48CE-6A695F4E2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Folie mit Text und Bild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A20760-BFE2-F41A-A872-1AB551FBC6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de-DE" dirty="0"/>
          </a:p>
          <a:p>
            <a:r>
              <a:rPr lang="de-DE" dirty="0"/>
              <a:t>Nunc viverra imperdiet enim. Fusce est. Vivamus a tellus.</a:t>
            </a:r>
          </a:p>
          <a:p>
            <a:endParaRPr lang="de-DE" dirty="0"/>
          </a:p>
          <a:p>
            <a:r>
              <a:rPr lang="de-DE" dirty="0"/>
              <a:t>Pellentesque habitant morbi tristique senectus et netus et malesuada fames ac turpis egestas. Proin pharetra nonummy pede. Mauris et orci.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4B7936-7646-DBF6-0FFC-991578CCC22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25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andschaftsgärtnerei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3F762A"/>
      </a:accent1>
      <a:accent2>
        <a:srgbClr val="8AB833"/>
      </a:accent2>
      <a:accent3>
        <a:srgbClr val="C0CF3A"/>
      </a:accent3>
      <a:accent4>
        <a:srgbClr val="029676"/>
      </a:accent4>
      <a:accent5>
        <a:srgbClr val="990000"/>
      </a:accent5>
      <a:accent6>
        <a:srgbClr val="FF9900"/>
      </a:accent6>
      <a:hlink>
        <a:srgbClr val="066684"/>
      </a:hlink>
      <a:folHlink>
        <a:srgbClr val="46CBF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Breitbild</PresentationFormat>
  <Paragraphs>21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Gartengestaltung  Bettina Beispiel</vt:lpstr>
      <vt:lpstr>Gartengestaltung  Bettina Beispiel</vt:lpstr>
      <vt:lpstr>Übersicht</vt:lpstr>
      <vt:lpstr>Folie mit Tabelle</vt:lpstr>
      <vt:lpstr>Beispielfolie</vt:lpstr>
      <vt:lpstr>Folie mit Text und Bild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2022-10-19T11:56:16Z</dcterms:created>
  <dcterms:modified xsi:type="dcterms:W3CDTF">2022-10-19T11:56:24Z</dcterms:modified>
</cp:coreProperties>
</file>