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69" autoAdjust="0"/>
    <p:restoredTop sz="94660"/>
  </p:normalViewPr>
  <p:slideViewPr>
    <p:cSldViewPr snapToGrid="0">
      <p:cViewPr varScale="1">
        <p:scale>
          <a:sx n="82" d="100"/>
          <a:sy n="82" d="100"/>
        </p:scale>
        <p:origin x="8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212157-3846-4821-B321-E5605D481ABE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63F111D-DDF3-40E9-9A0A-B9D375C4818B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de-DE" dirty="0"/>
            <a:t>Leistung</a:t>
          </a:r>
        </a:p>
      </dgm:t>
    </dgm:pt>
    <dgm:pt modelId="{45C8D172-ACCA-4309-8FC6-2549D5DF47FC}" type="parTrans" cxnId="{20E7B069-5809-4C32-BAB3-85A9A86DD623}">
      <dgm:prSet/>
      <dgm:spPr/>
      <dgm:t>
        <a:bodyPr/>
        <a:lstStyle/>
        <a:p>
          <a:endParaRPr lang="de-DE"/>
        </a:p>
      </dgm:t>
    </dgm:pt>
    <dgm:pt modelId="{C3C77EDE-6C91-4763-B7A0-60AFB1987A74}" type="sibTrans" cxnId="{20E7B069-5809-4C32-BAB3-85A9A86DD623}">
      <dgm:prSet/>
      <dgm:spPr/>
      <dgm:t>
        <a:bodyPr/>
        <a:lstStyle/>
        <a:p>
          <a:endParaRPr lang="de-DE"/>
        </a:p>
      </dgm:t>
    </dgm:pt>
    <dgm:pt modelId="{3F6B76A8-C1B5-4D71-BF13-3F44326F125D}">
      <dgm:prSet phldrT="[Text]"/>
      <dgm:spPr/>
      <dgm:t>
        <a:bodyPr/>
        <a:lstStyle/>
        <a:p>
          <a:r>
            <a:rPr lang="de-DE" dirty="0"/>
            <a:t>Innovation</a:t>
          </a:r>
        </a:p>
      </dgm:t>
    </dgm:pt>
    <dgm:pt modelId="{839C4C68-3050-4C0D-8418-A9060082E06D}" type="parTrans" cxnId="{F2FF87D4-E94E-4811-842D-616B650D9C3B}">
      <dgm:prSet/>
      <dgm:spPr/>
      <dgm:t>
        <a:bodyPr/>
        <a:lstStyle/>
        <a:p>
          <a:endParaRPr lang="de-DE"/>
        </a:p>
      </dgm:t>
    </dgm:pt>
    <dgm:pt modelId="{053B4C98-E6D4-49E1-9712-CDDC3C2C8544}" type="sibTrans" cxnId="{F2FF87D4-E94E-4811-842D-616B650D9C3B}">
      <dgm:prSet/>
      <dgm:spPr/>
      <dgm:t>
        <a:bodyPr/>
        <a:lstStyle/>
        <a:p>
          <a:endParaRPr lang="de-DE"/>
        </a:p>
      </dgm:t>
    </dgm:pt>
    <dgm:pt modelId="{0594DA33-7554-46CB-BD9C-589A06661A3E}">
      <dgm:prSet phldrT="[Text]"/>
      <dgm:spPr/>
      <dgm:t>
        <a:bodyPr/>
        <a:lstStyle/>
        <a:p>
          <a:r>
            <a:rPr lang="de-DE" dirty="0"/>
            <a:t>Design</a:t>
          </a:r>
        </a:p>
      </dgm:t>
    </dgm:pt>
    <dgm:pt modelId="{8B02FABC-0A3E-42B9-AFF6-C24D89068A9D}" type="parTrans" cxnId="{A7837B56-9F7F-405F-A521-6423C62840BE}">
      <dgm:prSet/>
      <dgm:spPr/>
      <dgm:t>
        <a:bodyPr/>
        <a:lstStyle/>
        <a:p>
          <a:endParaRPr lang="de-DE"/>
        </a:p>
      </dgm:t>
    </dgm:pt>
    <dgm:pt modelId="{72D7F549-A24F-46DF-B703-A26A49CD78EC}" type="sibTrans" cxnId="{A7837B56-9F7F-405F-A521-6423C62840BE}">
      <dgm:prSet/>
      <dgm:spPr/>
      <dgm:t>
        <a:bodyPr/>
        <a:lstStyle/>
        <a:p>
          <a:endParaRPr lang="de-DE"/>
        </a:p>
      </dgm:t>
    </dgm:pt>
    <dgm:pt modelId="{51F87207-28FF-4487-B2A2-0F82648030BE}">
      <dgm:prSet phldrT="[Text]"/>
      <dgm:spPr/>
      <dgm:t>
        <a:bodyPr/>
        <a:lstStyle/>
        <a:p>
          <a:r>
            <a:rPr lang="de-DE" dirty="0"/>
            <a:t>Zukunftsweisend</a:t>
          </a:r>
        </a:p>
      </dgm:t>
    </dgm:pt>
    <dgm:pt modelId="{28D06F92-15E1-439D-960C-67D62105DC7A}" type="parTrans" cxnId="{6E0A0AD4-075D-4763-AA05-EB156AC05CFF}">
      <dgm:prSet/>
      <dgm:spPr/>
      <dgm:t>
        <a:bodyPr/>
        <a:lstStyle/>
        <a:p>
          <a:endParaRPr lang="de-DE"/>
        </a:p>
      </dgm:t>
    </dgm:pt>
    <dgm:pt modelId="{1BB96921-C122-4F09-920B-D1A8E25348B3}" type="sibTrans" cxnId="{6E0A0AD4-075D-4763-AA05-EB156AC05CFF}">
      <dgm:prSet/>
      <dgm:spPr/>
      <dgm:t>
        <a:bodyPr/>
        <a:lstStyle/>
        <a:p>
          <a:endParaRPr lang="de-DE"/>
        </a:p>
      </dgm:t>
    </dgm:pt>
    <dgm:pt modelId="{91752EEF-5F1D-4AB9-BEC1-7AAF6E302701}">
      <dgm:prSet phldrT="[Text]"/>
      <dgm:spPr/>
      <dgm:t>
        <a:bodyPr/>
        <a:lstStyle/>
        <a:p>
          <a:r>
            <a:rPr lang="de-DE" dirty="0"/>
            <a:t>Umwelt</a:t>
          </a:r>
        </a:p>
      </dgm:t>
    </dgm:pt>
    <dgm:pt modelId="{B005AE5C-789A-417C-AE29-AFE995E2C660}" type="parTrans" cxnId="{65061FDE-14AD-4EC4-9E14-CC5B69630FE8}">
      <dgm:prSet/>
      <dgm:spPr/>
      <dgm:t>
        <a:bodyPr/>
        <a:lstStyle/>
        <a:p>
          <a:endParaRPr lang="de-DE"/>
        </a:p>
      </dgm:t>
    </dgm:pt>
    <dgm:pt modelId="{479905F2-D52E-401E-94A3-BAB43C8D7A2A}" type="sibTrans" cxnId="{65061FDE-14AD-4EC4-9E14-CC5B69630FE8}">
      <dgm:prSet/>
      <dgm:spPr/>
      <dgm:t>
        <a:bodyPr/>
        <a:lstStyle/>
        <a:p>
          <a:endParaRPr lang="de-DE"/>
        </a:p>
      </dgm:t>
    </dgm:pt>
    <dgm:pt modelId="{6C1E953C-98C0-435B-8864-36320B7A0841}">
      <dgm:prSet phldrT="[Text]"/>
      <dgm:spPr/>
      <dgm:t>
        <a:bodyPr/>
        <a:lstStyle/>
        <a:p>
          <a:r>
            <a:rPr lang="de-DE" dirty="0"/>
            <a:t>Energiesparend</a:t>
          </a:r>
        </a:p>
      </dgm:t>
    </dgm:pt>
    <dgm:pt modelId="{FBE13BCA-1AC8-4A56-98B7-D4B1A8B713CE}" type="parTrans" cxnId="{7051C0EB-622F-4128-8C8A-E0500C4A7A75}">
      <dgm:prSet/>
      <dgm:spPr/>
      <dgm:t>
        <a:bodyPr/>
        <a:lstStyle/>
        <a:p>
          <a:endParaRPr lang="de-DE"/>
        </a:p>
      </dgm:t>
    </dgm:pt>
    <dgm:pt modelId="{6AB4EF6F-9453-4508-A5B5-F5EF67713DD0}" type="sibTrans" cxnId="{7051C0EB-622F-4128-8C8A-E0500C4A7A75}">
      <dgm:prSet/>
      <dgm:spPr/>
      <dgm:t>
        <a:bodyPr/>
        <a:lstStyle/>
        <a:p>
          <a:endParaRPr lang="de-DE"/>
        </a:p>
      </dgm:t>
    </dgm:pt>
    <dgm:pt modelId="{956DDD57-C607-4609-B419-579FF4F8E9DB}" type="pres">
      <dgm:prSet presAssocID="{82212157-3846-4821-B321-E5605D481ABE}" presName="Name0" presStyleCnt="0">
        <dgm:presLayoutVars>
          <dgm:chMax/>
          <dgm:chPref/>
          <dgm:dir/>
          <dgm:animLvl val="lvl"/>
        </dgm:presLayoutVars>
      </dgm:prSet>
      <dgm:spPr/>
    </dgm:pt>
    <dgm:pt modelId="{3CA435B3-C71C-49BC-B622-D2E5F12196AE}" type="pres">
      <dgm:prSet presAssocID="{F63F111D-DDF3-40E9-9A0A-B9D375C4818B}" presName="composite" presStyleCnt="0"/>
      <dgm:spPr/>
    </dgm:pt>
    <dgm:pt modelId="{C213E253-768E-4D8D-949E-CB463F88FE6D}" type="pres">
      <dgm:prSet presAssocID="{F63F111D-DDF3-40E9-9A0A-B9D375C4818B}" presName="Parent1" presStyleLbl="node1" presStyleIdx="0" presStyleCnt="6" custLinFactNeighborX="3516" custLinFactNeighborY="765">
        <dgm:presLayoutVars>
          <dgm:chMax val="1"/>
          <dgm:chPref val="1"/>
          <dgm:bulletEnabled val="1"/>
        </dgm:presLayoutVars>
      </dgm:prSet>
      <dgm:spPr/>
    </dgm:pt>
    <dgm:pt modelId="{B2F20112-3085-4524-9268-20AA3AAD8F3B}" type="pres">
      <dgm:prSet presAssocID="{F63F111D-DDF3-40E9-9A0A-B9D375C4818B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93BDB9B3-7DF3-4FB3-B1E1-DDF62F526A7C}" type="pres">
      <dgm:prSet presAssocID="{F63F111D-DDF3-40E9-9A0A-B9D375C4818B}" presName="BalanceSpacing" presStyleCnt="0"/>
      <dgm:spPr/>
    </dgm:pt>
    <dgm:pt modelId="{C7C35395-60D7-405A-B287-3BBFBCE44593}" type="pres">
      <dgm:prSet presAssocID="{F63F111D-DDF3-40E9-9A0A-B9D375C4818B}" presName="BalanceSpacing1" presStyleCnt="0"/>
      <dgm:spPr/>
    </dgm:pt>
    <dgm:pt modelId="{AAA9BE9C-A98E-49EC-A7B7-B626391566C6}" type="pres">
      <dgm:prSet presAssocID="{C3C77EDE-6C91-4763-B7A0-60AFB1987A74}" presName="Accent1Text" presStyleLbl="node1" presStyleIdx="1" presStyleCnt="6"/>
      <dgm:spPr/>
    </dgm:pt>
    <dgm:pt modelId="{59130EE2-A369-4707-9986-56CBC021D502}" type="pres">
      <dgm:prSet presAssocID="{C3C77EDE-6C91-4763-B7A0-60AFB1987A74}" presName="spaceBetweenRectangles" presStyleCnt="0"/>
      <dgm:spPr/>
    </dgm:pt>
    <dgm:pt modelId="{83E72324-9D89-4DE7-ABA3-0794C6983F18}" type="pres">
      <dgm:prSet presAssocID="{0594DA33-7554-46CB-BD9C-589A06661A3E}" presName="composite" presStyleCnt="0"/>
      <dgm:spPr/>
    </dgm:pt>
    <dgm:pt modelId="{11FFEBB2-319B-4A33-92C4-022CCB7FF5C3}" type="pres">
      <dgm:prSet presAssocID="{0594DA33-7554-46CB-BD9C-589A06661A3E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9DF0D9F6-BB88-4FBF-A991-DA409EF2CB9E}" type="pres">
      <dgm:prSet presAssocID="{0594DA33-7554-46CB-BD9C-589A06661A3E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7263F13F-6C05-4F8D-B01A-C29C64F04607}" type="pres">
      <dgm:prSet presAssocID="{0594DA33-7554-46CB-BD9C-589A06661A3E}" presName="BalanceSpacing" presStyleCnt="0"/>
      <dgm:spPr/>
    </dgm:pt>
    <dgm:pt modelId="{D03162D0-1EC8-4FC7-B62E-18152B0CFE0B}" type="pres">
      <dgm:prSet presAssocID="{0594DA33-7554-46CB-BD9C-589A06661A3E}" presName="BalanceSpacing1" presStyleCnt="0"/>
      <dgm:spPr/>
    </dgm:pt>
    <dgm:pt modelId="{9709B3DE-6D68-48EA-A30D-CDCD3D17F935}" type="pres">
      <dgm:prSet presAssocID="{72D7F549-A24F-46DF-B703-A26A49CD78EC}" presName="Accent1Text" presStyleLbl="node1" presStyleIdx="3" presStyleCnt="6"/>
      <dgm:spPr/>
    </dgm:pt>
    <dgm:pt modelId="{51F041E1-3505-41A7-885D-F413E93D884A}" type="pres">
      <dgm:prSet presAssocID="{72D7F549-A24F-46DF-B703-A26A49CD78EC}" presName="spaceBetweenRectangles" presStyleCnt="0"/>
      <dgm:spPr/>
    </dgm:pt>
    <dgm:pt modelId="{42AF02A9-DD41-49B2-99F9-8AAB3CB8B17F}" type="pres">
      <dgm:prSet presAssocID="{91752EEF-5F1D-4AB9-BEC1-7AAF6E302701}" presName="composite" presStyleCnt="0"/>
      <dgm:spPr/>
    </dgm:pt>
    <dgm:pt modelId="{42823EC9-C4DC-4A70-B2B0-B786215EA270}" type="pres">
      <dgm:prSet presAssocID="{91752EEF-5F1D-4AB9-BEC1-7AAF6E302701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550C25EC-F155-49FA-96D9-70272616DE12}" type="pres">
      <dgm:prSet presAssocID="{91752EEF-5F1D-4AB9-BEC1-7AAF6E302701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67441597-561B-410F-95ED-25E51579DD5D}" type="pres">
      <dgm:prSet presAssocID="{91752EEF-5F1D-4AB9-BEC1-7AAF6E302701}" presName="BalanceSpacing" presStyleCnt="0"/>
      <dgm:spPr/>
    </dgm:pt>
    <dgm:pt modelId="{7C60D11D-0225-45A8-8456-66AE4E4DC1C1}" type="pres">
      <dgm:prSet presAssocID="{91752EEF-5F1D-4AB9-BEC1-7AAF6E302701}" presName="BalanceSpacing1" presStyleCnt="0"/>
      <dgm:spPr/>
    </dgm:pt>
    <dgm:pt modelId="{BD796401-2F23-41C9-A488-BFF5F69DC9AE}" type="pres">
      <dgm:prSet presAssocID="{479905F2-D52E-401E-94A3-BAB43C8D7A2A}" presName="Accent1Text" presStyleLbl="node1" presStyleIdx="5" presStyleCnt="6"/>
      <dgm:spPr/>
    </dgm:pt>
  </dgm:ptLst>
  <dgm:cxnLst>
    <dgm:cxn modelId="{F1767103-9163-4674-AF59-54F9C2055013}" type="presOf" srcId="{479905F2-D52E-401E-94A3-BAB43C8D7A2A}" destId="{BD796401-2F23-41C9-A488-BFF5F69DC9AE}" srcOrd="0" destOrd="0" presId="urn:microsoft.com/office/officeart/2008/layout/AlternatingHexagons"/>
    <dgm:cxn modelId="{2C9F6D0B-269E-4FBC-A8A0-CBC6A97CA3FF}" type="presOf" srcId="{51F87207-28FF-4487-B2A2-0F82648030BE}" destId="{9DF0D9F6-BB88-4FBF-A991-DA409EF2CB9E}" srcOrd="0" destOrd="0" presId="urn:microsoft.com/office/officeart/2008/layout/AlternatingHexagons"/>
    <dgm:cxn modelId="{0C1E570B-C46C-4732-9618-57989D36ED74}" type="presOf" srcId="{6C1E953C-98C0-435B-8864-36320B7A0841}" destId="{550C25EC-F155-49FA-96D9-70272616DE12}" srcOrd="0" destOrd="0" presId="urn:microsoft.com/office/officeart/2008/layout/AlternatingHexagons"/>
    <dgm:cxn modelId="{8953CE2E-1D47-4219-B7AE-35EB2A0171B1}" type="presOf" srcId="{82212157-3846-4821-B321-E5605D481ABE}" destId="{956DDD57-C607-4609-B419-579FF4F8E9DB}" srcOrd="0" destOrd="0" presId="urn:microsoft.com/office/officeart/2008/layout/AlternatingHexagons"/>
    <dgm:cxn modelId="{FA886769-168D-4A98-8841-62C5B25FCE3C}" type="presOf" srcId="{72D7F549-A24F-46DF-B703-A26A49CD78EC}" destId="{9709B3DE-6D68-48EA-A30D-CDCD3D17F935}" srcOrd="0" destOrd="0" presId="urn:microsoft.com/office/officeart/2008/layout/AlternatingHexagons"/>
    <dgm:cxn modelId="{20E7B069-5809-4C32-BAB3-85A9A86DD623}" srcId="{82212157-3846-4821-B321-E5605D481ABE}" destId="{F63F111D-DDF3-40E9-9A0A-B9D375C4818B}" srcOrd="0" destOrd="0" parTransId="{45C8D172-ACCA-4309-8FC6-2549D5DF47FC}" sibTransId="{C3C77EDE-6C91-4763-B7A0-60AFB1987A74}"/>
    <dgm:cxn modelId="{A669C874-1411-419F-A309-E935804547FA}" type="presOf" srcId="{C3C77EDE-6C91-4763-B7A0-60AFB1987A74}" destId="{AAA9BE9C-A98E-49EC-A7B7-B626391566C6}" srcOrd="0" destOrd="0" presId="urn:microsoft.com/office/officeart/2008/layout/AlternatingHexagons"/>
    <dgm:cxn modelId="{A7837B56-9F7F-405F-A521-6423C62840BE}" srcId="{82212157-3846-4821-B321-E5605D481ABE}" destId="{0594DA33-7554-46CB-BD9C-589A06661A3E}" srcOrd="1" destOrd="0" parTransId="{8B02FABC-0A3E-42B9-AFF6-C24D89068A9D}" sibTransId="{72D7F549-A24F-46DF-B703-A26A49CD78EC}"/>
    <dgm:cxn modelId="{6AF808A8-2FA1-4B70-8869-4D953B1F6F96}" type="presOf" srcId="{F63F111D-DDF3-40E9-9A0A-B9D375C4818B}" destId="{C213E253-768E-4D8D-949E-CB463F88FE6D}" srcOrd="0" destOrd="0" presId="urn:microsoft.com/office/officeart/2008/layout/AlternatingHexagons"/>
    <dgm:cxn modelId="{802396C0-4253-4873-B3CF-5B732BAB00E5}" type="presOf" srcId="{91752EEF-5F1D-4AB9-BEC1-7AAF6E302701}" destId="{42823EC9-C4DC-4A70-B2B0-B786215EA270}" srcOrd="0" destOrd="0" presId="urn:microsoft.com/office/officeart/2008/layout/AlternatingHexagons"/>
    <dgm:cxn modelId="{6E0A0AD4-075D-4763-AA05-EB156AC05CFF}" srcId="{0594DA33-7554-46CB-BD9C-589A06661A3E}" destId="{51F87207-28FF-4487-B2A2-0F82648030BE}" srcOrd="0" destOrd="0" parTransId="{28D06F92-15E1-439D-960C-67D62105DC7A}" sibTransId="{1BB96921-C122-4F09-920B-D1A8E25348B3}"/>
    <dgm:cxn modelId="{D52982D4-94F5-4965-843A-4AF66D3D2AB0}" type="presOf" srcId="{0594DA33-7554-46CB-BD9C-589A06661A3E}" destId="{11FFEBB2-319B-4A33-92C4-022CCB7FF5C3}" srcOrd="0" destOrd="0" presId="urn:microsoft.com/office/officeart/2008/layout/AlternatingHexagons"/>
    <dgm:cxn modelId="{F2FF87D4-E94E-4811-842D-616B650D9C3B}" srcId="{F63F111D-DDF3-40E9-9A0A-B9D375C4818B}" destId="{3F6B76A8-C1B5-4D71-BF13-3F44326F125D}" srcOrd="0" destOrd="0" parTransId="{839C4C68-3050-4C0D-8418-A9060082E06D}" sibTransId="{053B4C98-E6D4-49E1-9712-CDDC3C2C8544}"/>
    <dgm:cxn modelId="{E7EA50D5-2D97-4127-BAD0-42377A236F9F}" type="presOf" srcId="{3F6B76A8-C1B5-4D71-BF13-3F44326F125D}" destId="{B2F20112-3085-4524-9268-20AA3AAD8F3B}" srcOrd="0" destOrd="0" presId="urn:microsoft.com/office/officeart/2008/layout/AlternatingHexagons"/>
    <dgm:cxn modelId="{65061FDE-14AD-4EC4-9E14-CC5B69630FE8}" srcId="{82212157-3846-4821-B321-E5605D481ABE}" destId="{91752EEF-5F1D-4AB9-BEC1-7AAF6E302701}" srcOrd="2" destOrd="0" parTransId="{B005AE5C-789A-417C-AE29-AFE995E2C660}" sibTransId="{479905F2-D52E-401E-94A3-BAB43C8D7A2A}"/>
    <dgm:cxn modelId="{7051C0EB-622F-4128-8C8A-E0500C4A7A75}" srcId="{91752EEF-5F1D-4AB9-BEC1-7AAF6E302701}" destId="{6C1E953C-98C0-435B-8864-36320B7A0841}" srcOrd="0" destOrd="0" parTransId="{FBE13BCA-1AC8-4A56-98B7-D4B1A8B713CE}" sibTransId="{6AB4EF6F-9453-4508-A5B5-F5EF67713DD0}"/>
    <dgm:cxn modelId="{E42ACF12-74CD-4332-9166-FF63776115FA}" type="presParOf" srcId="{956DDD57-C607-4609-B419-579FF4F8E9DB}" destId="{3CA435B3-C71C-49BC-B622-D2E5F12196AE}" srcOrd="0" destOrd="0" presId="urn:microsoft.com/office/officeart/2008/layout/AlternatingHexagons"/>
    <dgm:cxn modelId="{67F355F4-EE39-4691-857E-6A7487D31C33}" type="presParOf" srcId="{3CA435B3-C71C-49BC-B622-D2E5F12196AE}" destId="{C213E253-768E-4D8D-949E-CB463F88FE6D}" srcOrd="0" destOrd="0" presId="urn:microsoft.com/office/officeart/2008/layout/AlternatingHexagons"/>
    <dgm:cxn modelId="{9933EBE9-E33F-4534-9F0B-B4F2E6CF2E9F}" type="presParOf" srcId="{3CA435B3-C71C-49BC-B622-D2E5F12196AE}" destId="{B2F20112-3085-4524-9268-20AA3AAD8F3B}" srcOrd="1" destOrd="0" presId="urn:microsoft.com/office/officeart/2008/layout/AlternatingHexagons"/>
    <dgm:cxn modelId="{169FE8E5-C8B2-410B-A609-674B1BB0E637}" type="presParOf" srcId="{3CA435B3-C71C-49BC-B622-D2E5F12196AE}" destId="{93BDB9B3-7DF3-4FB3-B1E1-DDF62F526A7C}" srcOrd="2" destOrd="0" presId="urn:microsoft.com/office/officeart/2008/layout/AlternatingHexagons"/>
    <dgm:cxn modelId="{5934FB83-0556-45B4-BD2E-18EA53814E09}" type="presParOf" srcId="{3CA435B3-C71C-49BC-B622-D2E5F12196AE}" destId="{C7C35395-60D7-405A-B287-3BBFBCE44593}" srcOrd="3" destOrd="0" presId="urn:microsoft.com/office/officeart/2008/layout/AlternatingHexagons"/>
    <dgm:cxn modelId="{18BFFBC1-0C37-40EA-9BE2-9E76C1F5C65A}" type="presParOf" srcId="{3CA435B3-C71C-49BC-B622-D2E5F12196AE}" destId="{AAA9BE9C-A98E-49EC-A7B7-B626391566C6}" srcOrd="4" destOrd="0" presId="urn:microsoft.com/office/officeart/2008/layout/AlternatingHexagons"/>
    <dgm:cxn modelId="{D0A75CAC-C811-4739-A8E2-6A6135096F08}" type="presParOf" srcId="{956DDD57-C607-4609-B419-579FF4F8E9DB}" destId="{59130EE2-A369-4707-9986-56CBC021D502}" srcOrd="1" destOrd="0" presId="urn:microsoft.com/office/officeart/2008/layout/AlternatingHexagons"/>
    <dgm:cxn modelId="{451B9A23-FB12-483B-8DAD-66C011F4B3A2}" type="presParOf" srcId="{956DDD57-C607-4609-B419-579FF4F8E9DB}" destId="{83E72324-9D89-4DE7-ABA3-0794C6983F18}" srcOrd="2" destOrd="0" presId="urn:microsoft.com/office/officeart/2008/layout/AlternatingHexagons"/>
    <dgm:cxn modelId="{E76BCB36-DB59-4BBD-9652-FADC54C08DBE}" type="presParOf" srcId="{83E72324-9D89-4DE7-ABA3-0794C6983F18}" destId="{11FFEBB2-319B-4A33-92C4-022CCB7FF5C3}" srcOrd="0" destOrd="0" presId="urn:microsoft.com/office/officeart/2008/layout/AlternatingHexagons"/>
    <dgm:cxn modelId="{E8D5180B-4F5A-4336-9CEE-8B0DB90DC3DA}" type="presParOf" srcId="{83E72324-9D89-4DE7-ABA3-0794C6983F18}" destId="{9DF0D9F6-BB88-4FBF-A991-DA409EF2CB9E}" srcOrd="1" destOrd="0" presId="urn:microsoft.com/office/officeart/2008/layout/AlternatingHexagons"/>
    <dgm:cxn modelId="{268B82CF-D395-4F96-AF31-6CD619583ED9}" type="presParOf" srcId="{83E72324-9D89-4DE7-ABA3-0794C6983F18}" destId="{7263F13F-6C05-4F8D-B01A-C29C64F04607}" srcOrd="2" destOrd="0" presId="urn:microsoft.com/office/officeart/2008/layout/AlternatingHexagons"/>
    <dgm:cxn modelId="{0D485EB1-8997-4136-BCC5-4EC12DB7B9AC}" type="presParOf" srcId="{83E72324-9D89-4DE7-ABA3-0794C6983F18}" destId="{D03162D0-1EC8-4FC7-B62E-18152B0CFE0B}" srcOrd="3" destOrd="0" presId="urn:microsoft.com/office/officeart/2008/layout/AlternatingHexagons"/>
    <dgm:cxn modelId="{3D29B0D7-E4FA-41E4-A298-B1BFEB83AA27}" type="presParOf" srcId="{83E72324-9D89-4DE7-ABA3-0794C6983F18}" destId="{9709B3DE-6D68-48EA-A30D-CDCD3D17F935}" srcOrd="4" destOrd="0" presId="urn:microsoft.com/office/officeart/2008/layout/AlternatingHexagons"/>
    <dgm:cxn modelId="{EFA7D213-046E-4872-955C-9EC59F0E4063}" type="presParOf" srcId="{956DDD57-C607-4609-B419-579FF4F8E9DB}" destId="{51F041E1-3505-41A7-885D-F413E93D884A}" srcOrd="3" destOrd="0" presId="urn:microsoft.com/office/officeart/2008/layout/AlternatingHexagons"/>
    <dgm:cxn modelId="{EDA47EF3-4B7D-4F4D-8580-4F46B8662E26}" type="presParOf" srcId="{956DDD57-C607-4609-B419-579FF4F8E9DB}" destId="{42AF02A9-DD41-49B2-99F9-8AAB3CB8B17F}" srcOrd="4" destOrd="0" presId="urn:microsoft.com/office/officeart/2008/layout/AlternatingHexagons"/>
    <dgm:cxn modelId="{CACCA505-4170-4357-A175-0BCE68D6F40E}" type="presParOf" srcId="{42AF02A9-DD41-49B2-99F9-8AAB3CB8B17F}" destId="{42823EC9-C4DC-4A70-B2B0-B786215EA270}" srcOrd="0" destOrd="0" presId="urn:microsoft.com/office/officeart/2008/layout/AlternatingHexagons"/>
    <dgm:cxn modelId="{445A02CF-9484-4FE6-8FE7-D7A03929DCB8}" type="presParOf" srcId="{42AF02A9-DD41-49B2-99F9-8AAB3CB8B17F}" destId="{550C25EC-F155-49FA-96D9-70272616DE12}" srcOrd="1" destOrd="0" presId="urn:microsoft.com/office/officeart/2008/layout/AlternatingHexagons"/>
    <dgm:cxn modelId="{A0631D22-5912-48D2-9C6E-23E4E8E0F12C}" type="presParOf" srcId="{42AF02A9-DD41-49B2-99F9-8AAB3CB8B17F}" destId="{67441597-561B-410F-95ED-25E51579DD5D}" srcOrd="2" destOrd="0" presId="urn:microsoft.com/office/officeart/2008/layout/AlternatingHexagons"/>
    <dgm:cxn modelId="{B3C8E75A-6E42-4A70-AD8C-44140317C85F}" type="presParOf" srcId="{42AF02A9-DD41-49B2-99F9-8AAB3CB8B17F}" destId="{7C60D11D-0225-45A8-8456-66AE4E4DC1C1}" srcOrd="3" destOrd="0" presId="urn:microsoft.com/office/officeart/2008/layout/AlternatingHexagons"/>
    <dgm:cxn modelId="{8FFB11C7-1D3D-4A68-BC6C-8F4938DA5436}" type="presParOf" srcId="{42AF02A9-DD41-49B2-99F9-8AAB3CB8B17F}" destId="{BD796401-2F23-41C9-A488-BFF5F69DC9AE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D90AEF-C2C0-4C50-94B9-764B18C9EA00}" type="doc">
      <dgm:prSet loTypeId="urn:microsoft.com/office/officeart/2005/8/layout/process1" loCatId="process" qsTypeId="urn:microsoft.com/office/officeart/2005/8/quickstyle/simple5" qsCatId="simple" csTypeId="urn:microsoft.com/office/officeart/2005/8/colors/accent1_2" csCatId="accent1" phldr="1"/>
      <dgm:spPr/>
    </dgm:pt>
    <dgm:pt modelId="{49DE04B0-7D5B-41CB-AFBE-598D8819DB59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de-DE" dirty="0"/>
            <a:t>Kostenlose Erstberatung</a:t>
          </a:r>
        </a:p>
      </dgm:t>
    </dgm:pt>
    <dgm:pt modelId="{05818943-DBD2-40FB-881C-56F40EE737A0}" type="parTrans" cxnId="{0C36525B-1BD4-4CEA-BA98-CD426EE591BB}">
      <dgm:prSet/>
      <dgm:spPr/>
      <dgm:t>
        <a:bodyPr/>
        <a:lstStyle/>
        <a:p>
          <a:endParaRPr lang="de-DE"/>
        </a:p>
      </dgm:t>
    </dgm:pt>
    <dgm:pt modelId="{7749148A-93CB-4E46-B70C-04B8CD7BDA5D}" type="sibTrans" cxnId="{0C36525B-1BD4-4CEA-BA98-CD426EE591BB}">
      <dgm:prSet/>
      <dgm:spPr/>
      <dgm:t>
        <a:bodyPr/>
        <a:lstStyle/>
        <a:p>
          <a:endParaRPr lang="de-DE"/>
        </a:p>
      </dgm:t>
    </dgm:pt>
    <dgm:pt modelId="{81999632-0374-4858-8C99-3CC00D913A7E}">
      <dgm:prSet phldrT="[Text]"/>
      <dgm:spPr/>
      <dgm:t>
        <a:bodyPr/>
        <a:lstStyle/>
        <a:p>
          <a:r>
            <a:rPr lang="de-DE" dirty="0"/>
            <a:t>Planung</a:t>
          </a:r>
        </a:p>
      </dgm:t>
    </dgm:pt>
    <dgm:pt modelId="{B5E1F73F-8BB3-4777-A74B-28F804F743F1}" type="parTrans" cxnId="{3D8D5633-BF18-48BA-B16C-5821AE24FB28}">
      <dgm:prSet/>
      <dgm:spPr/>
      <dgm:t>
        <a:bodyPr/>
        <a:lstStyle/>
        <a:p>
          <a:endParaRPr lang="de-DE"/>
        </a:p>
      </dgm:t>
    </dgm:pt>
    <dgm:pt modelId="{0891EA59-C038-415E-A479-EEA113727C10}" type="sibTrans" cxnId="{3D8D5633-BF18-48BA-B16C-5821AE24FB28}">
      <dgm:prSet/>
      <dgm:spPr/>
      <dgm:t>
        <a:bodyPr/>
        <a:lstStyle/>
        <a:p>
          <a:endParaRPr lang="de-DE"/>
        </a:p>
      </dgm:t>
    </dgm:pt>
    <dgm:pt modelId="{8ACFDE9D-C0FC-4BE6-B827-2EF9D6245512}">
      <dgm:prSet phldrT="[Text]"/>
      <dgm:spPr/>
      <dgm:t>
        <a:bodyPr/>
        <a:lstStyle/>
        <a:p>
          <a:r>
            <a:rPr lang="de-DE" dirty="0"/>
            <a:t>Fachgerechte Ausführung</a:t>
          </a:r>
        </a:p>
      </dgm:t>
    </dgm:pt>
    <dgm:pt modelId="{37DFECF6-E6A4-46AA-A53A-CE5B0A44E02F}" type="parTrans" cxnId="{F4E4F543-3D0E-45B0-AFF9-7F45A540AC44}">
      <dgm:prSet/>
      <dgm:spPr/>
      <dgm:t>
        <a:bodyPr/>
        <a:lstStyle/>
        <a:p>
          <a:endParaRPr lang="de-DE"/>
        </a:p>
      </dgm:t>
    </dgm:pt>
    <dgm:pt modelId="{8CAB39C7-5A8E-4819-915D-8E1C9D315AE7}" type="sibTrans" cxnId="{F4E4F543-3D0E-45B0-AFF9-7F45A540AC44}">
      <dgm:prSet/>
      <dgm:spPr/>
      <dgm:t>
        <a:bodyPr/>
        <a:lstStyle/>
        <a:p>
          <a:endParaRPr lang="de-DE"/>
        </a:p>
      </dgm:t>
    </dgm:pt>
    <dgm:pt modelId="{17BB118C-00F4-48DD-8106-7D203D654CC0}">
      <dgm:prSet/>
      <dgm:spPr/>
      <dgm:t>
        <a:bodyPr/>
        <a:lstStyle/>
        <a:p>
          <a:r>
            <a:rPr lang="de-DE" dirty="0"/>
            <a:t>Begleitung durch das Projekt</a:t>
          </a:r>
        </a:p>
      </dgm:t>
    </dgm:pt>
    <dgm:pt modelId="{B3E6A8E1-862A-49B3-8613-B3C0CC4A5AC4}" type="parTrans" cxnId="{76F19C22-A6EF-489E-A5C0-8882273244EA}">
      <dgm:prSet/>
      <dgm:spPr/>
      <dgm:t>
        <a:bodyPr/>
        <a:lstStyle/>
        <a:p>
          <a:endParaRPr lang="de-DE"/>
        </a:p>
      </dgm:t>
    </dgm:pt>
    <dgm:pt modelId="{FED7328C-052B-4BEF-B969-D4F0C70AC981}" type="sibTrans" cxnId="{76F19C22-A6EF-489E-A5C0-8882273244EA}">
      <dgm:prSet/>
      <dgm:spPr/>
      <dgm:t>
        <a:bodyPr/>
        <a:lstStyle/>
        <a:p>
          <a:endParaRPr lang="de-DE"/>
        </a:p>
      </dgm:t>
    </dgm:pt>
    <dgm:pt modelId="{26B7EDB0-621E-4B37-BCDF-ECC7AD7C0E8A}" type="pres">
      <dgm:prSet presAssocID="{DDD90AEF-C2C0-4C50-94B9-764B18C9EA00}" presName="Name0" presStyleCnt="0">
        <dgm:presLayoutVars>
          <dgm:dir/>
          <dgm:resizeHandles val="exact"/>
        </dgm:presLayoutVars>
      </dgm:prSet>
      <dgm:spPr/>
    </dgm:pt>
    <dgm:pt modelId="{B0548E8E-4DD3-4E12-8F5B-692C38370633}" type="pres">
      <dgm:prSet presAssocID="{49DE04B0-7D5B-41CB-AFBE-598D8819DB59}" presName="node" presStyleLbl="node1" presStyleIdx="0" presStyleCnt="4" custScaleX="161051" custScaleY="161051">
        <dgm:presLayoutVars>
          <dgm:bulletEnabled val="1"/>
        </dgm:presLayoutVars>
      </dgm:prSet>
      <dgm:spPr>
        <a:prstGeom prst="rightArrowCallout">
          <a:avLst/>
        </a:prstGeom>
      </dgm:spPr>
    </dgm:pt>
    <dgm:pt modelId="{D2EB6C15-D155-4739-8C49-DC4DC90EC3D4}" type="pres">
      <dgm:prSet presAssocID="{7749148A-93CB-4E46-B70C-04B8CD7BDA5D}" presName="sibTrans" presStyleLbl="sibTrans2D1" presStyleIdx="0" presStyleCnt="3"/>
      <dgm:spPr/>
    </dgm:pt>
    <dgm:pt modelId="{8A589A0A-6752-4ED4-BAB9-4F2C5FDD641B}" type="pres">
      <dgm:prSet presAssocID="{7749148A-93CB-4E46-B70C-04B8CD7BDA5D}" presName="connectorText" presStyleLbl="sibTrans2D1" presStyleIdx="0" presStyleCnt="3"/>
      <dgm:spPr/>
    </dgm:pt>
    <dgm:pt modelId="{4B7F16AC-888F-40C3-A21D-1BD28BAD05A0}" type="pres">
      <dgm:prSet presAssocID="{81999632-0374-4858-8C99-3CC00D913A7E}" presName="node" presStyleLbl="node1" presStyleIdx="1" presStyleCnt="4">
        <dgm:presLayoutVars>
          <dgm:bulletEnabled val="1"/>
        </dgm:presLayoutVars>
      </dgm:prSet>
      <dgm:spPr/>
    </dgm:pt>
    <dgm:pt modelId="{CC9B86AC-C20E-4556-997F-029D08FEADFC}" type="pres">
      <dgm:prSet presAssocID="{0891EA59-C038-415E-A479-EEA113727C10}" presName="sibTrans" presStyleLbl="sibTrans2D1" presStyleIdx="1" presStyleCnt="3"/>
      <dgm:spPr/>
    </dgm:pt>
    <dgm:pt modelId="{232B1556-3D47-4D94-9CB8-A48265E2BB36}" type="pres">
      <dgm:prSet presAssocID="{0891EA59-C038-415E-A479-EEA113727C10}" presName="connectorText" presStyleLbl="sibTrans2D1" presStyleIdx="1" presStyleCnt="3"/>
      <dgm:spPr/>
    </dgm:pt>
    <dgm:pt modelId="{CA0375BD-50CB-49EA-B935-70FF8EF42E47}" type="pres">
      <dgm:prSet presAssocID="{8ACFDE9D-C0FC-4BE6-B827-2EF9D6245512}" presName="node" presStyleLbl="node1" presStyleIdx="2" presStyleCnt="4">
        <dgm:presLayoutVars>
          <dgm:bulletEnabled val="1"/>
        </dgm:presLayoutVars>
      </dgm:prSet>
      <dgm:spPr/>
    </dgm:pt>
    <dgm:pt modelId="{C39C8747-453D-40DA-A183-651B3A0A18F9}" type="pres">
      <dgm:prSet presAssocID="{8CAB39C7-5A8E-4819-915D-8E1C9D315AE7}" presName="sibTrans" presStyleLbl="sibTrans2D1" presStyleIdx="2" presStyleCnt="3"/>
      <dgm:spPr/>
    </dgm:pt>
    <dgm:pt modelId="{3A581BFB-D757-4A03-8085-4B4DBE7BF480}" type="pres">
      <dgm:prSet presAssocID="{8CAB39C7-5A8E-4819-915D-8E1C9D315AE7}" presName="connectorText" presStyleLbl="sibTrans2D1" presStyleIdx="2" presStyleCnt="3"/>
      <dgm:spPr/>
    </dgm:pt>
    <dgm:pt modelId="{1A08923D-67AE-494C-824F-00BBCE8832EA}" type="pres">
      <dgm:prSet presAssocID="{17BB118C-00F4-48DD-8106-7D203D654CC0}" presName="node" presStyleLbl="node1" presStyleIdx="3" presStyleCnt="4">
        <dgm:presLayoutVars>
          <dgm:bulletEnabled val="1"/>
        </dgm:presLayoutVars>
      </dgm:prSet>
      <dgm:spPr/>
    </dgm:pt>
  </dgm:ptLst>
  <dgm:cxnLst>
    <dgm:cxn modelId="{76F19C22-A6EF-489E-A5C0-8882273244EA}" srcId="{DDD90AEF-C2C0-4C50-94B9-764B18C9EA00}" destId="{17BB118C-00F4-48DD-8106-7D203D654CC0}" srcOrd="3" destOrd="0" parTransId="{B3E6A8E1-862A-49B3-8613-B3C0CC4A5AC4}" sibTransId="{FED7328C-052B-4BEF-B969-D4F0C70AC981}"/>
    <dgm:cxn modelId="{3D8D5633-BF18-48BA-B16C-5821AE24FB28}" srcId="{DDD90AEF-C2C0-4C50-94B9-764B18C9EA00}" destId="{81999632-0374-4858-8C99-3CC00D913A7E}" srcOrd="1" destOrd="0" parTransId="{B5E1F73F-8BB3-4777-A74B-28F804F743F1}" sibTransId="{0891EA59-C038-415E-A479-EEA113727C10}"/>
    <dgm:cxn modelId="{B47DF835-942F-42D9-8BBC-B563B46CC797}" type="presOf" srcId="{8CAB39C7-5A8E-4819-915D-8E1C9D315AE7}" destId="{C39C8747-453D-40DA-A183-651B3A0A18F9}" srcOrd="0" destOrd="0" presId="urn:microsoft.com/office/officeart/2005/8/layout/process1"/>
    <dgm:cxn modelId="{0C36525B-1BD4-4CEA-BA98-CD426EE591BB}" srcId="{DDD90AEF-C2C0-4C50-94B9-764B18C9EA00}" destId="{49DE04B0-7D5B-41CB-AFBE-598D8819DB59}" srcOrd="0" destOrd="0" parTransId="{05818943-DBD2-40FB-881C-56F40EE737A0}" sibTransId="{7749148A-93CB-4E46-B70C-04B8CD7BDA5D}"/>
    <dgm:cxn modelId="{188DFE5B-2896-42BE-8A23-995EC27F0CCC}" type="presOf" srcId="{49DE04B0-7D5B-41CB-AFBE-598D8819DB59}" destId="{B0548E8E-4DD3-4E12-8F5B-692C38370633}" srcOrd="0" destOrd="0" presId="urn:microsoft.com/office/officeart/2005/8/layout/process1"/>
    <dgm:cxn modelId="{F4E4F543-3D0E-45B0-AFF9-7F45A540AC44}" srcId="{DDD90AEF-C2C0-4C50-94B9-764B18C9EA00}" destId="{8ACFDE9D-C0FC-4BE6-B827-2EF9D6245512}" srcOrd="2" destOrd="0" parTransId="{37DFECF6-E6A4-46AA-A53A-CE5B0A44E02F}" sibTransId="{8CAB39C7-5A8E-4819-915D-8E1C9D315AE7}"/>
    <dgm:cxn modelId="{64EB7552-924D-47A0-9389-9EA4836382EE}" type="presOf" srcId="{8ACFDE9D-C0FC-4BE6-B827-2EF9D6245512}" destId="{CA0375BD-50CB-49EA-B935-70FF8EF42E47}" srcOrd="0" destOrd="0" presId="urn:microsoft.com/office/officeart/2005/8/layout/process1"/>
    <dgm:cxn modelId="{C0EB2357-941D-446D-B3F1-55BCD4704222}" type="presOf" srcId="{7749148A-93CB-4E46-B70C-04B8CD7BDA5D}" destId="{8A589A0A-6752-4ED4-BAB9-4F2C5FDD641B}" srcOrd="1" destOrd="0" presId="urn:microsoft.com/office/officeart/2005/8/layout/process1"/>
    <dgm:cxn modelId="{BD337C79-10B4-4814-8C3E-C9F2C424DBD4}" type="presOf" srcId="{DDD90AEF-C2C0-4C50-94B9-764B18C9EA00}" destId="{26B7EDB0-621E-4B37-BCDF-ECC7AD7C0E8A}" srcOrd="0" destOrd="0" presId="urn:microsoft.com/office/officeart/2005/8/layout/process1"/>
    <dgm:cxn modelId="{27830C5A-52FF-4D2D-A996-463202812A6B}" type="presOf" srcId="{7749148A-93CB-4E46-B70C-04B8CD7BDA5D}" destId="{D2EB6C15-D155-4739-8C49-DC4DC90EC3D4}" srcOrd="0" destOrd="0" presId="urn:microsoft.com/office/officeart/2005/8/layout/process1"/>
    <dgm:cxn modelId="{11198490-8D89-4F3F-985C-5A9F23C48D29}" type="presOf" srcId="{17BB118C-00F4-48DD-8106-7D203D654CC0}" destId="{1A08923D-67AE-494C-824F-00BBCE8832EA}" srcOrd="0" destOrd="0" presId="urn:microsoft.com/office/officeart/2005/8/layout/process1"/>
    <dgm:cxn modelId="{D04BC9C4-B208-4CFE-9E70-AC83F2AD09EB}" type="presOf" srcId="{81999632-0374-4858-8C99-3CC00D913A7E}" destId="{4B7F16AC-888F-40C3-A21D-1BD28BAD05A0}" srcOrd="0" destOrd="0" presId="urn:microsoft.com/office/officeart/2005/8/layout/process1"/>
    <dgm:cxn modelId="{811F94D6-BCA2-4D6E-B483-11EE5B4FEECB}" type="presOf" srcId="{0891EA59-C038-415E-A479-EEA113727C10}" destId="{CC9B86AC-C20E-4556-997F-029D08FEADFC}" srcOrd="0" destOrd="0" presId="urn:microsoft.com/office/officeart/2005/8/layout/process1"/>
    <dgm:cxn modelId="{BA467DDF-4C56-477C-A6C5-26A2CD7B8095}" type="presOf" srcId="{0891EA59-C038-415E-A479-EEA113727C10}" destId="{232B1556-3D47-4D94-9CB8-A48265E2BB36}" srcOrd="1" destOrd="0" presId="urn:microsoft.com/office/officeart/2005/8/layout/process1"/>
    <dgm:cxn modelId="{7A542DEC-E4CA-440C-B18E-FAF62078FC4F}" type="presOf" srcId="{8CAB39C7-5A8E-4819-915D-8E1C9D315AE7}" destId="{3A581BFB-D757-4A03-8085-4B4DBE7BF480}" srcOrd="1" destOrd="0" presId="urn:microsoft.com/office/officeart/2005/8/layout/process1"/>
    <dgm:cxn modelId="{5E34BC4D-01A6-41E5-91AA-CB484C8E1FB9}" type="presParOf" srcId="{26B7EDB0-621E-4B37-BCDF-ECC7AD7C0E8A}" destId="{B0548E8E-4DD3-4E12-8F5B-692C38370633}" srcOrd="0" destOrd="0" presId="urn:microsoft.com/office/officeart/2005/8/layout/process1"/>
    <dgm:cxn modelId="{4B719F98-5AF1-4E8C-B614-29B1654C0217}" type="presParOf" srcId="{26B7EDB0-621E-4B37-BCDF-ECC7AD7C0E8A}" destId="{D2EB6C15-D155-4739-8C49-DC4DC90EC3D4}" srcOrd="1" destOrd="0" presId="urn:microsoft.com/office/officeart/2005/8/layout/process1"/>
    <dgm:cxn modelId="{B82704DE-86A9-4E82-B7BD-868ADAAD5E7D}" type="presParOf" srcId="{D2EB6C15-D155-4739-8C49-DC4DC90EC3D4}" destId="{8A589A0A-6752-4ED4-BAB9-4F2C5FDD641B}" srcOrd="0" destOrd="0" presId="urn:microsoft.com/office/officeart/2005/8/layout/process1"/>
    <dgm:cxn modelId="{3293934D-5366-40F9-8E69-57E6B455E00F}" type="presParOf" srcId="{26B7EDB0-621E-4B37-BCDF-ECC7AD7C0E8A}" destId="{4B7F16AC-888F-40C3-A21D-1BD28BAD05A0}" srcOrd="2" destOrd="0" presId="urn:microsoft.com/office/officeart/2005/8/layout/process1"/>
    <dgm:cxn modelId="{06970958-B8F8-4CC0-BC4C-65BA9E0F7721}" type="presParOf" srcId="{26B7EDB0-621E-4B37-BCDF-ECC7AD7C0E8A}" destId="{CC9B86AC-C20E-4556-997F-029D08FEADFC}" srcOrd="3" destOrd="0" presId="urn:microsoft.com/office/officeart/2005/8/layout/process1"/>
    <dgm:cxn modelId="{09102FE7-F721-4D9C-A5F5-652BFC0D6AE3}" type="presParOf" srcId="{CC9B86AC-C20E-4556-997F-029D08FEADFC}" destId="{232B1556-3D47-4D94-9CB8-A48265E2BB36}" srcOrd="0" destOrd="0" presId="urn:microsoft.com/office/officeart/2005/8/layout/process1"/>
    <dgm:cxn modelId="{E6F67B5A-8AF2-4614-A251-94B661FAA9A8}" type="presParOf" srcId="{26B7EDB0-621E-4B37-BCDF-ECC7AD7C0E8A}" destId="{CA0375BD-50CB-49EA-B935-70FF8EF42E47}" srcOrd="4" destOrd="0" presId="urn:microsoft.com/office/officeart/2005/8/layout/process1"/>
    <dgm:cxn modelId="{01F0A5BB-13F1-4C76-B02A-F1ABF17657AA}" type="presParOf" srcId="{26B7EDB0-621E-4B37-BCDF-ECC7AD7C0E8A}" destId="{C39C8747-453D-40DA-A183-651B3A0A18F9}" srcOrd="5" destOrd="0" presId="urn:microsoft.com/office/officeart/2005/8/layout/process1"/>
    <dgm:cxn modelId="{19C28AB0-7A76-4BA4-9E37-75425A475576}" type="presParOf" srcId="{C39C8747-453D-40DA-A183-651B3A0A18F9}" destId="{3A581BFB-D757-4A03-8085-4B4DBE7BF480}" srcOrd="0" destOrd="0" presId="urn:microsoft.com/office/officeart/2005/8/layout/process1"/>
    <dgm:cxn modelId="{8BCA7962-1E8F-42C2-A45C-1A036C41D5D1}" type="presParOf" srcId="{26B7EDB0-621E-4B37-BCDF-ECC7AD7C0E8A}" destId="{1A08923D-67AE-494C-824F-00BBCE8832EA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D33315-CF74-43E1-A342-993DA7952F6D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B06A6386-7F2D-453E-A8A9-E615DD6B49D4}">
      <dgm:prSet phldrT="[Text]"/>
      <dgm:spPr/>
      <dgm:t>
        <a:bodyPr/>
        <a:lstStyle/>
        <a:p>
          <a:r>
            <a:rPr lang="de-DE" dirty="0"/>
            <a:t>1. Schritt</a:t>
          </a:r>
        </a:p>
      </dgm:t>
    </dgm:pt>
    <dgm:pt modelId="{FC82D821-2579-456C-BAF7-26D2C9987922}" type="parTrans" cxnId="{97C1E465-18A8-48D8-BED6-401084CAAD1A}">
      <dgm:prSet/>
      <dgm:spPr/>
      <dgm:t>
        <a:bodyPr/>
        <a:lstStyle/>
        <a:p>
          <a:endParaRPr lang="de-DE"/>
        </a:p>
      </dgm:t>
    </dgm:pt>
    <dgm:pt modelId="{8C5F59C9-95AF-4F54-8103-AA9BBB4F9F85}" type="sibTrans" cxnId="{97C1E465-18A8-48D8-BED6-401084CAAD1A}">
      <dgm:prSet/>
      <dgm:spPr/>
      <dgm:t>
        <a:bodyPr/>
        <a:lstStyle/>
        <a:p>
          <a:endParaRPr lang="de-DE"/>
        </a:p>
      </dgm:t>
    </dgm:pt>
    <dgm:pt modelId="{83E79475-39BF-4D0D-A079-36AB7980E19C}">
      <dgm:prSet phldrT="[Text]"/>
      <dgm:spPr/>
      <dgm:t>
        <a:bodyPr/>
        <a:lstStyle/>
        <a:p>
          <a:r>
            <a:rPr lang="de-DE" dirty="0"/>
            <a:t>2. Schritt</a:t>
          </a:r>
        </a:p>
      </dgm:t>
    </dgm:pt>
    <dgm:pt modelId="{9198DF77-63BD-4A89-A9E9-19D49C37C12A}" type="parTrans" cxnId="{620004A8-6BC9-48BD-AB78-00FB21540782}">
      <dgm:prSet/>
      <dgm:spPr/>
      <dgm:t>
        <a:bodyPr/>
        <a:lstStyle/>
        <a:p>
          <a:endParaRPr lang="de-DE"/>
        </a:p>
      </dgm:t>
    </dgm:pt>
    <dgm:pt modelId="{C833A6A3-6BB1-4CA4-AE1A-A1EA5C6DADFA}" type="sibTrans" cxnId="{620004A8-6BC9-48BD-AB78-00FB21540782}">
      <dgm:prSet/>
      <dgm:spPr/>
      <dgm:t>
        <a:bodyPr/>
        <a:lstStyle/>
        <a:p>
          <a:endParaRPr lang="de-DE"/>
        </a:p>
      </dgm:t>
    </dgm:pt>
    <dgm:pt modelId="{EB23984A-32B5-42E7-B91E-D88CD5723107}">
      <dgm:prSet phldrT="[Text]"/>
      <dgm:spPr/>
      <dgm:t>
        <a:bodyPr/>
        <a:lstStyle/>
        <a:p>
          <a:r>
            <a:rPr lang="de-DE" dirty="0"/>
            <a:t>3. Schritt</a:t>
          </a:r>
        </a:p>
      </dgm:t>
    </dgm:pt>
    <dgm:pt modelId="{08DD584F-5C20-4105-A846-50BB85384D6F}" type="parTrans" cxnId="{FE23C429-4E1D-4650-B31D-F967FFDA5BF9}">
      <dgm:prSet/>
      <dgm:spPr/>
      <dgm:t>
        <a:bodyPr/>
        <a:lstStyle/>
        <a:p>
          <a:endParaRPr lang="de-DE"/>
        </a:p>
      </dgm:t>
    </dgm:pt>
    <dgm:pt modelId="{6717C3BE-7C4A-4721-A456-90AE2F70D069}" type="sibTrans" cxnId="{FE23C429-4E1D-4650-B31D-F967FFDA5BF9}">
      <dgm:prSet/>
      <dgm:spPr/>
      <dgm:t>
        <a:bodyPr/>
        <a:lstStyle/>
        <a:p>
          <a:endParaRPr lang="de-DE"/>
        </a:p>
      </dgm:t>
    </dgm:pt>
    <dgm:pt modelId="{BF04B14D-4CDD-4024-8CEC-2AB7DB7C436F}">
      <dgm:prSet/>
      <dgm:spPr/>
      <dgm:t>
        <a:bodyPr/>
        <a:lstStyle/>
        <a:p>
          <a:r>
            <a:rPr lang="de-DE" dirty="0"/>
            <a:t>4. Schritt</a:t>
          </a:r>
        </a:p>
      </dgm:t>
    </dgm:pt>
    <dgm:pt modelId="{C95FAE8C-0EDC-4E21-BE68-09E0946EAF2F}" type="parTrans" cxnId="{C122FA9D-817D-42DB-8C34-3CE903EA56E4}">
      <dgm:prSet/>
      <dgm:spPr/>
      <dgm:t>
        <a:bodyPr/>
        <a:lstStyle/>
        <a:p>
          <a:endParaRPr lang="de-DE"/>
        </a:p>
      </dgm:t>
    </dgm:pt>
    <dgm:pt modelId="{31961F8D-F967-4132-AB8B-ECDA6C1AECAE}" type="sibTrans" cxnId="{C122FA9D-817D-42DB-8C34-3CE903EA56E4}">
      <dgm:prSet/>
      <dgm:spPr/>
      <dgm:t>
        <a:bodyPr/>
        <a:lstStyle/>
        <a:p>
          <a:endParaRPr lang="de-DE"/>
        </a:p>
      </dgm:t>
    </dgm:pt>
    <dgm:pt modelId="{DB286A4B-C7A1-4280-AAAE-51903F05DBE7}">
      <dgm:prSet/>
      <dgm:spPr/>
      <dgm:t>
        <a:bodyPr/>
        <a:lstStyle/>
        <a:p>
          <a:r>
            <a:rPr lang="de-DE" dirty="0"/>
            <a:t>5. Schritt</a:t>
          </a:r>
        </a:p>
      </dgm:t>
    </dgm:pt>
    <dgm:pt modelId="{0472B1F6-B245-4C0D-993A-40121946F90F}" type="parTrans" cxnId="{3B7A7E91-CE65-4368-AF21-D6CB3A7AC531}">
      <dgm:prSet/>
      <dgm:spPr/>
      <dgm:t>
        <a:bodyPr/>
        <a:lstStyle/>
        <a:p>
          <a:endParaRPr lang="de-DE"/>
        </a:p>
      </dgm:t>
    </dgm:pt>
    <dgm:pt modelId="{C58073B1-37F5-41B0-9447-7E8BE0F869D5}" type="sibTrans" cxnId="{3B7A7E91-CE65-4368-AF21-D6CB3A7AC531}">
      <dgm:prSet/>
      <dgm:spPr/>
      <dgm:t>
        <a:bodyPr/>
        <a:lstStyle/>
        <a:p>
          <a:endParaRPr lang="de-DE"/>
        </a:p>
      </dgm:t>
    </dgm:pt>
    <dgm:pt modelId="{6EC10EEB-7F80-438D-8BAB-7951AB993E29}" type="pres">
      <dgm:prSet presAssocID="{0FD33315-CF74-43E1-A342-993DA7952F6D}" presName="Name0" presStyleCnt="0">
        <dgm:presLayoutVars>
          <dgm:dir/>
          <dgm:resizeHandles val="exact"/>
        </dgm:presLayoutVars>
      </dgm:prSet>
      <dgm:spPr/>
    </dgm:pt>
    <dgm:pt modelId="{5F84DD5C-2AA9-4BF3-9945-4410FCD9BC8C}" type="pres">
      <dgm:prSet presAssocID="{B06A6386-7F2D-453E-A8A9-E615DD6B49D4}" presName="node" presStyleLbl="node1" presStyleIdx="0" presStyleCnt="5">
        <dgm:presLayoutVars>
          <dgm:bulletEnabled val="1"/>
        </dgm:presLayoutVars>
      </dgm:prSet>
      <dgm:spPr/>
    </dgm:pt>
    <dgm:pt modelId="{ED12D3C2-2847-4912-B41F-B2E8901A62CF}" type="pres">
      <dgm:prSet presAssocID="{8C5F59C9-95AF-4F54-8103-AA9BBB4F9F85}" presName="sibTrans" presStyleLbl="sibTrans2D1" presStyleIdx="0" presStyleCnt="4"/>
      <dgm:spPr/>
    </dgm:pt>
    <dgm:pt modelId="{39B8CE01-A174-4D79-8695-DB6C8BCF7CD8}" type="pres">
      <dgm:prSet presAssocID="{8C5F59C9-95AF-4F54-8103-AA9BBB4F9F85}" presName="connectorText" presStyleLbl="sibTrans2D1" presStyleIdx="0" presStyleCnt="4"/>
      <dgm:spPr/>
    </dgm:pt>
    <dgm:pt modelId="{E92F9082-1A0D-4330-AAB7-6AAE79B9AF4E}" type="pres">
      <dgm:prSet presAssocID="{83E79475-39BF-4D0D-A079-36AB7980E19C}" presName="node" presStyleLbl="node1" presStyleIdx="1" presStyleCnt="5">
        <dgm:presLayoutVars>
          <dgm:bulletEnabled val="1"/>
        </dgm:presLayoutVars>
      </dgm:prSet>
      <dgm:spPr/>
    </dgm:pt>
    <dgm:pt modelId="{331CFCDF-99C4-4326-837F-BC60611C0D4B}" type="pres">
      <dgm:prSet presAssocID="{C833A6A3-6BB1-4CA4-AE1A-A1EA5C6DADFA}" presName="sibTrans" presStyleLbl="sibTrans2D1" presStyleIdx="1" presStyleCnt="4"/>
      <dgm:spPr/>
    </dgm:pt>
    <dgm:pt modelId="{DD60BA59-9F13-4ED6-9601-F48071367EE5}" type="pres">
      <dgm:prSet presAssocID="{C833A6A3-6BB1-4CA4-AE1A-A1EA5C6DADFA}" presName="connectorText" presStyleLbl="sibTrans2D1" presStyleIdx="1" presStyleCnt="4"/>
      <dgm:spPr/>
    </dgm:pt>
    <dgm:pt modelId="{6E837ACF-6504-494C-BC7D-CD0A3B95983C}" type="pres">
      <dgm:prSet presAssocID="{EB23984A-32B5-42E7-B91E-D88CD5723107}" presName="node" presStyleLbl="node1" presStyleIdx="2" presStyleCnt="5">
        <dgm:presLayoutVars>
          <dgm:bulletEnabled val="1"/>
        </dgm:presLayoutVars>
      </dgm:prSet>
      <dgm:spPr/>
    </dgm:pt>
    <dgm:pt modelId="{8FD7C30D-BEEF-4601-A166-2CC2A88C0193}" type="pres">
      <dgm:prSet presAssocID="{6717C3BE-7C4A-4721-A456-90AE2F70D069}" presName="sibTrans" presStyleLbl="sibTrans2D1" presStyleIdx="2" presStyleCnt="4"/>
      <dgm:spPr/>
    </dgm:pt>
    <dgm:pt modelId="{031FF8B8-9CD0-449E-907C-3B9B0086DD5A}" type="pres">
      <dgm:prSet presAssocID="{6717C3BE-7C4A-4721-A456-90AE2F70D069}" presName="connectorText" presStyleLbl="sibTrans2D1" presStyleIdx="2" presStyleCnt="4"/>
      <dgm:spPr/>
    </dgm:pt>
    <dgm:pt modelId="{E010AE27-9E85-4A73-BBFC-AE6F3A89889E}" type="pres">
      <dgm:prSet presAssocID="{BF04B14D-4CDD-4024-8CEC-2AB7DB7C436F}" presName="node" presStyleLbl="node1" presStyleIdx="3" presStyleCnt="5">
        <dgm:presLayoutVars>
          <dgm:bulletEnabled val="1"/>
        </dgm:presLayoutVars>
      </dgm:prSet>
      <dgm:spPr/>
    </dgm:pt>
    <dgm:pt modelId="{FD1AAAFD-3B05-4FC5-B106-48A48E846B24}" type="pres">
      <dgm:prSet presAssocID="{31961F8D-F967-4132-AB8B-ECDA6C1AECAE}" presName="sibTrans" presStyleLbl="sibTrans2D1" presStyleIdx="3" presStyleCnt="4"/>
      <dgm:spPr/>
    </dgm:pt>
    <dgm:pt modelId="{0DFE4D3B-C0C8-4520-89DE-F52E296B3B59}" type="pres">
      <dgm:prSet presAssocID="{31961F8D-F967-4132-AB8B-ECDA6C1AECAE}" presName="connectorText" presStyleLbl="sibTrans2D1" presStyleIdx="3" presStyleCnt="4"/>
      <dgm:spPr/>
    </dgm:pt>
    <dgm:pt modelId="{19FA9A71-1256-4E87-A492-86F4E087C2FB}" type="pres">
      <dgm:prSet presAssocID="{DB286A4B-C7A1-4280-AAAE-51903F05DBE7}" presName="node" presStyleLbl="node1" presStyleIdx="4" presStyleCnt="5">
        <dgm:presLayoutVars>
          <dgm:bulletEnabled val="1"/>
        </dgm:presLayoutVars>
      </dgm:prSet>
      <dgm:spPr/>
    </dgm:pt>
  </dgm:ptLst>
  <dgm:cxnLst>
    <dgm:cxn modelId="{E8899B06-6B23-4231-B554-D4F70A052CCA}" type="presOf" srcId="{8C5F59C9-95AF-4F54-8103-AA9BBB4F9F85}" destId="{ED12D3C2-2847-4912-B41F-B2E8901A62CF}" srcOrd="0" destOrd="0" presId="urn:microsoft.com/office/officeart/2005/8/layout/process1"/>
    <dgm:cxn modelId="{FC551118-697A-44FA-B2A4-3BF3A3653DC7}" type="presOf" srcId="{31961F8D-F967-4132-AB8B-ECDA6C1AECAE}" destId="{0DFE4D3B-C0C8-4520-89DE-F52E296B3B59}" srcOrd="1" destOrd="0" presId="urn:microsoft.com/office/officeart/2005/8/layout/process1"/>
    <dgm:cxn modelId="{6C9A761B-F5A1-4251-8B59-15EA712E29A3}" type="presOf" srcId="{6717C3BE-7C4A-4721-A456-90AE2F70D069}" destId="{031FF8B8-9CD0-449E-907C-3B9B0086DD5A}" srcOrd="1" destOrd="0" presId="urn:microsoft.com/office/officeart/2005/8/layout/process1"/>
    <dgm:cxn modelId="{FE23C429-4E1D-4650-B31D-F967FFDA5BF9}" srcId="{0FD33315-CF74-43E1-A342-993DA7952F6D}" destId="{EB23984A-32B5-42E7-B91E-D88CD5723107}" srcOrd="2" destOrd="0" parTransId="{08DD584F-5C20-4105-A846-50BB85384D6F}" sibTransId="{6717C3BE-7C4A-4721-A456-90AE2F70D069}"/>
    <dgm:cxn modelId="{DB5F1C30-CD11-4659-84B1-766E67DD2855}" type="presOf" srcId="{EB23984A-32B5-42E7-B91E-D88CD5723107}" destId="{6E837ACF-6504-494C-BC7D-CD0A3B95983C}" srcOrd="0" destOrd="0" presId="urn:microsoft.com/office/officeart/2005/8/layout/process1"/>
    <dgm:cxn modelId="{97C1E465-18A8-48D8-BED6-401084CAAD1A}" srcId="{0FD33315-CF74-43E1-A342-993DA7952F6D}" destId="{B06A6386-7F2D-453E-A8A9-E615DD6B49D4}" srcOrd="0" destOrd="0" parTransId="{FC82D821-2579-456C-BAF7-26D2C9987922}" sibTransId="{8C5F59C9-95AF-4F54-8103-AA9BBB4F9F85}"/>
    <dgm:cxn modelId="{0E916F48-0D60-4394-A909-79DF1D8D8CC2}" type="presOf" srcId="{C833A6A3-6BB1-4CA4-AE1A-A1EA5C6DADFA}" destId="{331CFCDF-99C4-4326-837F-BC60611C0D4B}" srcOrd="0" destOrd="0" presId="urn:microsoft.com/office/officeart/2005/8/layout/process1"/>
    <dgm:cxn modelId="{3377456B-623B-4698-AB65-3F373742C770}" type="presOf" srcId="{31961F8D-F967-4132-AB8B-ECDA6C1AECAE}" destId="{FD1AAAFD-3B05-4FC5-B106-48A48E846B24}" srcOrd="0" destOrd="0" presId="urn:microsoft.com/office/officeart/2005/8/layout/process1"/>
    <dgm:cxn modelId="{72DEE882-8E9F-4303-81A3-4B409EB8CA4B}" type="presOf" srcId="{B06A6386-7F2D-453E-A8A9-E615DD6B49D4}" destId="{5F84DD5C-2AA9-4BF3-9945-4410FCD9BC8C}" srcOrd="0" destOrd="0" presId="urn:microsoft.com/office/officeart/2005/8/layout/process1"/>
    <dgm:cxn modelId="{7F4F6E85-8405-41F4-9E7F-03CC96BCF9CD}" type="presOf" srcId="{8C5F59C9-95AF-4F54-8103-AA9BBB4F9F85}" destId="{39B8CE01-A174-4D79-8695-DB6C8BCF7CD8}" srcOrd="1" destOrd="0" presId="urn:microsoft.com/office/officeart/2005/8/layout/process1"/>
    <dgm:cxn modelId="{3B7A7E91-CE65-4368-AF21-D6CB3A7AC531}" srcId="{0FD33315-CF74-43E1-A342-993DA7952F6D}" destId="{DB286A4B-C7A1-4280-AAAE-51903F05DBE7}" srcOrd="4" destOrd="0" parTransId="{0472B1F6-B245-4C0D-993A-40121946F90F}" sibTransId="{C58073B1-37F5-41B0-9447-7E8BE0F869D5}"/>
    <dgm:cxn modelId="{B60DE897-DE30-436D-937C-B3181E9C11CE}" type="presOf" srcId="{DB286A4B-C7A1-4280-AAAE-51903F05DBE7}" destId="{19FA9A71-1256-4E87-A492-86F4E087C2FB}" srcOrd="0" destOrd="0" presId="urn:microsoft.com/office/officeart/2005/8/layout/process1"/>
    <dgm:cxn modelId="{8664659C-9AFA-446E-82C7-574093DDFD79}" type="presOf" srcId="{6717C3BE-7C4A-4721-A456-90AE2F70D069}" destId="{8FD7C30D-BEEF-4601-A166-2CC2A88C0193}" srcOrd="0" destOrd="0" presId="urn:microsoft.com/office/officeart/2005/8/layout/process1"/>
    <dgm:cxn modelId="{5A6DA89C-7204-4C79-9BCD-2F88743A8C38}" type="presOf" srcId="{0FD33315-CF74-43E1-A342-993DA7952F6D}" destId="{6EC10EEB-7F80-438D-8BAB-7951AB993E29}" srcOrd="0" destOrd="0" presId="urn:microsoft.com/office/officeart/2005/8/layout/process1"/>
    <dgm:cxn modelId="{C122FA9D-817D-42DB-8C34-3CE903EA56E4}" srcId="{0FD33315-CF74-43E1-A342-993DA7952F6D}" destId="{BF04B14D-4CDD-4024-8CEC-2AB7DB7C436F}" srcOrd="3" destOrd="0" parTransId="{C95FAE8C-0EDC-4E21-BE68-09E0946EAF2F}" sibTransId="{31961F8D-F967-4132-AB8B-ECDA6C1AECAE}"/>
    <dgm:cxn modelId="{A754BAA3-C126-4556-BAC0-EDBB7973D899}" type="presOf" srcId="{BF04B14D-4CDD-4024-8CEC-2AB7DB7C436F}" destId="{E010AE27-9E85-4A73-BBFC-AE6F3A89889E}" srcOrd="0" destOrd="0" presId="urn:microsoft.com/office/officeart/2005/8/layout/process1"/>
    <dgm:cxn modelId="{620004A8-6BC9-48BD-AB78-00FB21540782}" srcId="{0FD33315-CF74-43E1-A342-993DA7952F6D}" destId="{83E79475-39BF-4D0D-A079-36AB7980E19C}" srcOrd="1" destOrd="0" parTransId="{9198DF77-63BD-4A89-A9E9-19D49C37C12A}" sibTransId="{C833A6A3-6BB1-4CA4-AE1A-A1EA5C6DADFA}"/>
    <dgm:cxn modelId="{5BCD40BE-0F60-4E1B-80E9-1BAF47F96465}" type="presOf" srcId="{83E79475-39BF-4D0D-A079-36AB7980E19C}" destId="{E92F9082-1A0D-4330-AAB7-6AAE79B9AF4E}" srcOrd="0" destOrd="0" presId="urn:microsoft.com/office/officeart/2005/8/layout/process1"/>
    <dgm:cxn modelId="{9E085BD0-5D62-4076-A250-2637CFCB276A}" type="presOf" srcId="{C833A6A3-6BB1-4CA4-AE1A-A1EA5C6DADFA}" destId="{DD60BA59-9F13-4ED6-9601-F48071367EE5}" srcOrd="1" destOrd="0" presId="urn:microsoft.com/office/officeart/2005/8/layout/process1"/>
    <dgm:cxn modelId="{6F1838E9-879E-4595-92E0-8876EA0B43E4}" type="presParOf" srcId="{6EC10EEB-7F80-438D-8BAB-7951AB993E29}" destId="{5F84DD5C-2AA9-4BF3-9945-4410FCD9BC8C}" srcOrd="0" destOrd="0" presId="urn:microsoft.com/office/officeart/2005/8/layout/process1"/>
    <dgm:cxn modelId="{C93C0B48-3C7D-4B60-869A-E0DCCB191545}" type="presParOf" srcId="{6EC10EEB-7F80-438D-8BAB-7951AB993E29}" destId="{ED12D3C2-2847-4912-B41F-B2E8901A62CF}" srcOrd="1" destOrd="0" presId="urn:microsoft.com/office/officeart/2005/8/layout/process1"/>
    <dgm:cxn modelId="{35EDB832-3CA0-447A-BE99-0E5C970B9EFE}" type="presParOf" srcId="{ED12D3C2-2847-4912-B41F-B2E8901A62CF}" destId="{39B8CE01-A174-4D79-8695-DB6C8BCF7CD8}" srcOrd="0" destOrd="0" presId="urn:microsoft.com/office/officeart/2005/8/layout/process1"/>
    <dgm:cxn modelId="{02BB4A2E-E021-4D07-B918-C0281BD7C3E9}" type="presParOf" srcId="{6EC10EEB-7F80-438D-8BAB-7951AB993E29}" destId="{E92F9082-1A0D-4330-AAB7-6AAE79B9AF4E}" srcOrd="2" destOrd="0" presId="urn:microsoft.com/office/officeart/2005/8/layout/process1"/>
    <dgm:cxn modelId="{57A98D36-98FC-4516-83D6-6DA7F3BF9A65}" type="presParOf" srcId="{6EC10EEB-7F80-438D-8BAB-7951AB993E29}" destId="{331CFCDF-99C4-4326-837F-BC60611C0D4B}" srcOrd="3" destOrd="0" presId="urn:microsoft.com/office/officeart/2005/8/layout/process1"/>
    <dgm:cxn modelId="{BE2026DB-887C-4C2C-B493-07C361195F12}" type="presParOf" srcId="{331CFCDF-99C4-4326-837F-BC60611C0D4B}" destId="{DD60BA59-9F13-4ED6-9601-F48071367EE5}" srcOrd="0" destOrd="0" presId="urn:microsoft.com/office/officeart/2005/8/layout/process1"/>
    <dgm:cxn modelId="{884A3609-1085-447E-A271-22E20BC1895B}" type="presParOf" srcId="{6EC10EEB-7F80-438D-8BAB-7951AB993E29}" destId="{6E837ACF-6504-494C-BC7D-CD0A3B95983C}" srcOrd="4" destOrd="0" presId="urn:microsoft.com/office/officeart/2005/8/layout/process1"/>
    <dgm:cxn modelId="{73B3854A-6652-4A94-9A91-9A907B5745F0}" type="presParOf" srcId="{6EC10EEB-7F80-438D-8BAB-7951AB993E29}" destId="{8FD7C30D-BEEF-4601-A166-2CC2A88C0193}" srcOrd="5" destOrd="0" presId="urn:microsoft.com/office/officeart/2005/8/layout/process1"/>
    <dgm:cxn modelId="{1DF6D50F-1D6F-4CF1-AB5B-A9056BB7059E}" type="presParOf" srcId="{8FD7C30D-BEEF-4601-A166-2CC2A88C0193}" destId="{031FF8B8-9CD0-449E-907C-3B9B0086DD5A}" srcOrd="0" destOrd="0" presId="urn:microsoft.com/office/officeart/2005/8/layout/process1"/>
    <dgm:cxn modelId="{C4005277-4EB4-4BB4-A555-9B4D02BAB9EC}" type="presParOf" srcId="{6EC10EEB-7F80-438D-8BAB-7951AB993E29}" destId="{E010AE27-9E85-4A73-BBFC-AE6F3A89889E}" srcOrd="6" destOrd="0" presId="urn:microsoft.com/office/officeart/2005/8/layout/process1"/>
    <dgm:cxn modelId="{3F7FEF4B-242F-4DF7-929D-5ED4872AFC9A}" type="presParOf" srcId="{6EC10EEB-7F80-438D-8BAB-7951AB993E29}" destId="{FD1AAAFD-3B05-4FC5-B106-48A48E846B24}" srcOrd="7" destOrd="0" presId="urn:microsoft.com/office/officeart/2005/8/layout/process1"/>
    <dgm:cxn modelId="{23AE659A-08F9-42ED-9186-E079BC20CF2F}" type="presParOf" srcId="{FD1AAAFD-3B05-4FC5-B106-48A48E846B24}" destId="{0DFE4D3B-C0C8-4520-89DE-F52E296B3B59}" srcOrd="0" destOrd="0" presId="urn:microsoft.com/office/officeart/2005/8/layout/process1"/>
    <dgm:cxn modelId="{13E70DA9-D88D-414F-B117-42AB42226284}" type="presParOf" srcId="{6EC10EEB-7F80-438D-8BAB-7951AB993E29}" destId="{19FA9A71-1256-4E87-A492-86F4E087C2FB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4E78E78-01A8-4A78-B615-857F8882A1FA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CE1C559-29BF-4AFB-B52A-428F32ED11A7}">
      <dgm:prSet phldrT="[Text]"/>
      <dgm:spPr/>
      <dgm:t>
        <a:bodyPr/>
        <a:lstStyle/>
        <a:p>
          <a:r>
            <a:rPr lang="de-DE" dirty="0"/>
            <a:t>Dr. Sven </a:t>
          </a:r>
          <a:r>
            <a:rPr lang="de-DE" dirty="0" err="1"/>
            <a:t>Baumholtz</a:t>
          </a:r>
          <a:endParaRPr lang="de-DE" dirty="0"/>
        </a:p>
      </dgm:t>
    </dgm:pt>
    <dgm:pt modelId="{E9B924FB-70ED-406F-85E3-1FC13E99DF7A}" type="parTrans" cxnId="{5E250427-9F59-4621-9CA7-CEA35953557F}">
      <dgm:prSet/>
      <dgm:spPr/>
      <dgm:t>
        <a:bodyPr/>
        <a:lstStyle/>
        <a:p>
          <a:endParaRPr lang="de-DE"/>
        </a:p>
      </dgm:t>
    </dgm:pt>
    <dgm:pt modelId="{F26407A6-CD4F-4DF4-B179-785F00D3D80E}" type="sibTrans" cxnId="{5E250427-9F59-4621-9CA7-CEA35953557F}">
      <dgm:prSet/>
      <dgm:spPr/>
      <dgm:t>
        <a:bodyPr/>
        <a:lstStyle/>
        <a:p>
          <a:r>
            <a:rPr lang="de-DE" dirty="0"/>
            <a:t>Geschäftsführung</a:t>
          </a:r>
        </a:p>
      </dgm:t>
    </dgm:pt>
    <dgm:pt modelId="{4EFD26F2-6EEC-4420-BAE8-0EF5FCBDE265}" type="asst">
      <dgm:prSet phldrT="[Text]"/>
      <dgm:spPr/>
      <dgm:t>
        <a:bodyPr/>
        <a:lstStyle/>
        <a:p>
          <a:r>
            <a:rPr lang="de-DE" dirty="0"/>
            <a:t>Anja Moser</a:t>
          </a:r>
        </a:p>
      </dgm:t>
    </dgm:pt>
    <dgm:pt modelId="{30836FBC-9784-4B9E-AC9C-461A96B1C7D0}" type="parTrans" cxnId="{7F35A743-D52B-4C7A-BAAE-86EBCBBB7BB4}">
      <dgm:prSet/>
      <dgm:spPr/>
      <dgm:t>
        <a:bodyPr/>
        <a:lstStyle/>
        <a:p>
          <a:endParaRPr lang="de-DE"/>
        </a:p>
      </dgm:t>
    </dgm:pt>
    <dgm:pt modelId="{3059D786-66D2-48F6-82A6-B8662D1064B0}" type="sibTrans" cxnId="{7F35A743-D52B-4C7A-BAAE-86EBCBBB7BB4}">
      <dgm:prSet/>
      <dgm:spPr/>
      <dgm:t>
        <a:bodyPr/>
        <a:lstStyle/>
        <a:p>
          <a:r>
            <a:rPr lang="de-DE" dirty="0"/>
            <a:t>Assistentin</a:t>
          </a:r>
        </a:p>
      </dgm:t>
    </dgm:pt>
    <dgm:pt modelId="{CF6A84E8-DA28-4830-868F-C941A46C5CD4}">
      <dgm:prSet phldrT="[Text]"/>
      <dgm:spPr/>
      <dgm:t>
        <a:bodyPr/>
        <a:lstStyle/>
        <a:p>
          <a:r>
            <a:rPr lang="de-DE" dirty="0"/>
            <a:t>Dr. Peter Kleiber</a:t>
          </a:r>
        </a:p>
      </dgm:t>
    </dgm:pt>
    <dgm:pt modelId="{0B761AED-0937-41DB-B9D7-5C3CCA38DDE6}" type="parTrans" cxnId="{30DC1958-F759-4037-80C5-11E88A41B683}">
      <dgm:prSet/>
      <dgm:spPr/>
      <dgm:t>
        <a:bodyPr/>
        <a:lstStyle/>
        <a:p>
          <a:endParaRPr lang="de-DE"/>
        </a:p>
      </dgm:t>
    </dgm:pt>
    <dgm:pt modelId="{705C1227-3AE7-45DB-A9D5-5B23CB901138}" type="sibTrans" cxnId="{30DC1958-F759-4037-80C5-11E88A41B683}">
      <dgm:prSet/>
      <dgm:spPr/>
      <dgm:t>
        <a:bodyPr/>
        <a:lstStyle/>
        <a:p>
          <a:r>
            <a:rPr lang="de-DE" dirty="0"/>
            <a:t>Entwicklung</a:t>
          </a:r>
        </a:p>
      </dgm:t>
    </dgm:pt>
    <dgm:pt modelId="{62400D3E-9009-4130-98B1-5BFDB6E59BC1}">
      <dgm:prSet phldrT="[Text]"/>
      <dgm:spPr/>
      <dgm:t>
        <a:bodyPr/>
        <a:lstStyle/>
        <a:p>
          <a:r>
            <a:rPr lang="de-DE" dirty="0"/>
            <a:t>Sandra Paul</a:t>
          </a:r>
        </a:p>
      </dgm:t>
    </dgm:pt>
    <dgm:pt modelId="{9BC8198C-2F76-4139-B1D6-D9213C5E140C}" type="parTrans" cxnId="{FEB83FE6-CAA0-4767-8564-C36F07CBB28C}">
      <dgm:prSet/>
      <dgm:spPr/>
      <dgm:t>
        <a:bodyPr/>
        <a:lstStyle/>
        <a:p>
          <a:endParaRPr lang="de-DE"/>
        </a:p>
      </dgm:t>
    </dgm:pt>
    <dgm:pt modelId="{BB010571-19B3-4BC0-95E0-9143AAF3D43D}" type="sibTrans" cxnId="{FEB83FE6-CAA0-4767-8564-C36F07CBB28C}">
      <dgm:prSet/>
      <dgm:spPr/>
      <dgm:t>
        <a:bodyPr/>
        <a:lstStyle/>
        <a:p>
          <a:r>
            <a:rPr lang="de-DE" dirty="0"/>
            <a:t>Personal</a:t>
          </a:r>
        </a:p>
      </dgm:t>
    </dgm:pt>
    <dgm:pt modelId="{23552E8E-29A9-4772-BD86-15915B362308}">
      <dgm:prSet phldrT="[Text]"/>
      <dgm:spPr/>
      <dgm:t>
        <a:bodyPr/>
        <a:lstStyle/>
        <a:p>
          <a:r>
            <a:rPr lang="de-DE" dirty="0"/>
            <a:t>Jose Ruiz</a:t>
          </a:r>
        </a:p>
      </dgm:t>
    </dgm:pt>
    <dgm:pt modelId="{6EC14C23-47B8-40D9-A313-37ED01432215}" type="parTrans" cxnId="{581CADEA-595A-4C86-9227-0BA78D91EC00}">
      <dgm:prSet/>
      <dgm:spPr/>
      <dgm:t>
        <a:bodyPr/>
        <a:lstStyle/>
        <a:p>
          <a:endParaRPr lang="de-DE"/>
        </a:p>
      </dgm:t>
    </dgm:pt>
    <dgm:pt modelId="{9E9BE951-E023-4DF8-B6DC-2B92FA9B34DF}" type="sibTrans" cxnId="{581CADEA-595A-4C86-9227-0BA78D91EC00}">
      <dgm:prSet/>
      <dgm:spPr/>
      <dgm:t>
        <a:bodyPr/>
        <a:lstStyle/>
        <a:p>
          <a:r>
            <a:rPr lang="de-DE" dirty="0"/>
            <a:t>Produktion</a:t>
          </a:r>
        </a:p>
      </dgm:t>
    </dgm:pt>
    <dgm:pt modelId="{E61B1800-0A12-4FDC-A237-816114670924}">
      <dgm:prSet/>
      <dgm:spPr/>
      <dgm:t>
        <a:bodyPr/>
        <a:lstStyle/>
        <a:p>
          <a:r>
            <a:rPr lang="de-DE" dirty="0"/>
            <a:t>Thomas Kabelschacht</a:t>
          </a:r>
        </a:p>
      </dgm:t>
    </dgm:pt>
    <dgm:pt modelId="{0485B1EB-5D9E-40FA-AA2B-5C7E8BEBC7E8}" type="parTrans" cxnId="{56D4C383-B971-4B5E-851E-CAFFDFD1850A}">
      <dgm:prSet/>
      <dgm:spPr/>
      <dgm:t>
        <a:bodyPr/>
        <a:lstStyle/>
        <a:p>
          <a:endParaRPr lang="de-DE"/>
        </a:p>
      </dgm:t>
    </dgm:pt>
    <dgm:pt modelId="{2EE6C9D0-7740-4740-830B-EB28CFF9C694}" type="sibTrans" cxnId="{56D4C383-B971-4B5E-851E-CAFFDFD1850A}">
      <dgm:prSet/>
      <dgm:spPr/>
      <dgm:t>
        <a:bodyPr/>
        <a:lstStyle/>
        <a:p>
          <a:r>
            <a:rPr lang="de-DE" dirty="0"/>
            <a:t>IT-Abteilung</a:t>
          </a:r>
        </a:p>
      </dgm:t>
    </dgm:pt>
    <dgm:pt modelId="{CE941427-9ABC-446C-A04B-6CECC8402CE5}">
      <dgm:prSet/>
      <dgm:spPr/>
      <dgm:t>
        <a:bodyPr/>
        <a:lstStyle/>
        <a:p>
          <a:r>
            <a:rPr lang="de-DE" dirty="0"/>
            <a:t>Wolfgang Moser</a:t>
          </a:r>
        </a:p>
      </dgm:t>
    </dgm:pt>
    <dgm:pt modelId="{6C9DF556-896D-4CB0-A15E-C2A038D8F5AE}" type="parTrans" cxnId="{35F0DA87-3AD7-49EF-AC2A-8055F70CD126}">
      <dgm:prSet/>
      <dgm:spPr/>
      <dgm:t>
        <a:bodyPr/>
        <a:lstStyle/>
        <a:p>
          <a:endParaRPr lang="de-DE"/>
        </a:p>
      </dgm:t>
    </dgm:pt>
    <dgm:pt modelId="{32AC3567-BD64-4221-9893-047F6B9A086A}" type="sibTrans" cxnId="{35F0DA87-3AD7-49EF-AC2A-8055F70CD126}">
      <dgm:prSet/>
      <dgm:spPr/>
      <dgm:t>
        <a:bodyPr/>
        <a:lstStyle/>
        <a:p>
          <a:endParaRPr lang="de-DE"/>
        </a:p>
      </dgm:t>
    </dgm:pt>
    <dgm:pt modelId="{2B77AB30-D5F0-493C-942E-48FAC47D9AE5}">
      <dgm:prSet/>
      <dgm:spPr/>
      <dgm:t>
        <a:bodyPr/>
        <a:lstStyle/>
        <a:p>
          <a:r>
            <a:rPr lang="de-DE" dirty="0"/>
            <a:t>Klara Denk</a:t>
          </a:r>
        </a:p>
      </dgm:t>
    </dgm:pt>
    <dgm:pt modelId="{77BAA21F-B73D-4D58-BE22-6E0A2FE0D7B0}" type="parTrans" cxnId="{FE11214C-6199-4BE6-A175-7AB89727002E}">
      <dgm:prSet/>
      <dgm:spPr/>
      <dgm:t>
        <a:bodyPr/>
        <a:lstStyle/>
        <a:p>
          <a:endParaRPr lang="de-DE"/>
        </a:p>
      </dgm:t>
    </dgm:pt>
    <dgm:pt modelId="{4E6E9ECE-0265-446F-89A3-CBE5D6F98801}" type="sibTrans" cxnId="{FE11214C-6199-4BE6-A175-7AB89727002E}">
      <dgm:prSet/>
      <dgm:spPr/>
      <dgm:t>
        <a:bodyPr/>
        <a:lstStyle/>
        <a:p>
          <a:endParaRPr lang="de-DE"/>
        </a:p>
      </dgm:t>
    </dgm:pt>
    <dgm:pt modelId="{3B40FB42-977D-440F-BFB8-1ED978126391}">
      <dgm:prSet/>
      <dgm:spPr/>
      <dgm:t>
        <a:bodyPr/>
        <a:lstStyle/>
        <a:p>
          <a:r>
            <a:rPr lang="de-DE" dirty="0"/>
            <a:t>Philipp Vogelsang</a:t>
          </a:r>
        </a:p>
      </dgm:t>
    </dgm:pt>
    <dgm:pt modelId="{8A237295-7B7C-40A7-88C6-60DF580696E6}" type="parTrans" cxnId="{9E36F17B-07A4-47EF-88FD-F84F5F724299}">
      <dgm:prSet/>
      <dgm:spPr/>
      <dgm:t>
        <a:bodyPr/>
        <a:lstStyle/>
        <a:p>
          <a:endParaRPr lang="de-DE"/>
        </a:p>
      </dgm:t>
    </dgm:pt>
    <dgm:pt modelId="{BF8AF2B5-42E5-4166-BBDF-7B2EC88E3900}" type="sibTrans" cxnId="{9E36F17B-07A4-47EF-88FD-F84F5F724299}">
      <dgm:prSet/>
      <dgm:spPr/>
      <dgm:t>
        <a:bodyPr/>
        <a:lstStyle/>
        <a:p>
          <a:endParaRPr lang="de-DE"/>
        </a:p>
      </dgm:t>
    </dgm:pt>
    <dgm:pt modelId="{F102A1FA-E4F7-4B5D-8FAE-E109B9AC6E77}">
      <dgm:prSet/>
      <dgm:spPr/>
      <dgm:t>
        <a:bodyPr/>
        <a:lstStyle/>
        <a:p>
          <a:r>
            <a:rPr lang="de-DE" dirty="0"/>
            <a:t>Laura Gruber</a:t>
          </a:r>
        </a:p>
      </dgm:t>
    </dgm:pt>
    <dgm:pt modelId="{FD557543-209D-4E5F-B159-60E965D60C89}" type="parTrans" cxnId="{6EB30920-69E9-43F7-A8AE-3878811496C2}">
      <dgm:prSet/>
      <dgm:spPr/>
      <dgm:t>
        <a:bodyPr/>
        <a:lstStyle/>
        <a:p>
          <a:endParaRPr lang="de-DE"/>
        </a:p>
      </dgm:t>
    </dgm:pt>
    <dgm:pt modelId="{38E10886-9CFA-4044-B140-86674E5A04FA}" type="sibTrans" cxnId="{6EB30920-69E9-43F7-A8AE-3878811496C2}">
      <dgm:prSet/>
      <dgm:spPr/>
      <dgm:t>
        <a:bodyPr/>
        <a:lstStyle/>
        <a:p>
          <a:endParaRPr lang="de-DE"/>
        </a:p>
      </dgm:t>
    </dgm:pt>
    <dgm:pt modelId="{C95613F1-1B21-47E8-AD04-A3635FB5FB50}" type="pres">
      <dgm:prSet presAssocID="{24E78E78-01A8-4A78-B615-857F8882A1F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21AD83A-1E72-40D7-9907-875866535C76}" type="pres">
      <dgm:prSet presAssocID="{8CE1C559-29BF-4AFB-B52A-428F32ED11A7}" presName="hierRoot1" presStyleCnt="0">
        <dgm:presLayoutVars>
          <dgm:hierBranch val="init"/>
        </dgm:presLayoutVars>
      </dgm:prSet>
      <dgm:spPr/>
    </dgm:pt>
    <dgm:pt modelId="{BCAE299D-B7B3-44F2-B8FF-966304339E0F}" type="pres">
      <dgm:prSet presAssocID="{8CE1C559-29BF-4AFB-B52A-428F32ED11A7}" presName="rootComposite1" presStyleCnt="0"/>
      <dgm:spPr/>
    </dgm:pt>
    <dgm:pt modelId="{7876836D-30A7-4241-87C1-32022BEE1C50}" type="pres">
      <dgm:prSet presAssocID="{8CE1C559-29BF-4AFB-B52A-428F32ED11A7}" presName="rootText1" presStyleLbl="node0" presStyleIdx="0" presStyleCnt="1">
        <dgm:presLayoutVars>
          <dgm:chMax/>
          <dgm:chPref val="3"/>
        </dgm:presLayoutVars>
      </dgm:prSet>
      <dgm:spPr/>
    </dgm:pt>
    <dgm:pt modelId="{938F09F1-65A4-44C9-9EE2-27C2FEDDEFB0}" type="pres">
      <dgm:prSet presAssocID="{8CE1C559-29BF-4AFB-B52A-428F32ED11A7}" presName="titleText1" presStyleLbl="fgAcc0" presStyleIdx="0" presStyleCnt="1">
        <dgm:presLayoutVars>
          <dgm:chMax val="0"/>
          <dgm:chPref val="0"/>
        </dgm:presLayoutVars>
      </dgm:prSet>
      <dgm:spPr/>
    </dgm:pt>
    <dgm:pt modelId="{18C21AE5-3300-4CFA-859B-D933579F549E}" type="pres">
      <dgm:prSet presAssocID="{8CE1C559-29BF-4AFB-B52A-428F32ED11A7}" presName="rootConnector1" presStyleLbl="node1" presStyleIdx="0" presStyleCnt="8"/>
      <dgm:spPr/>
    </dgm:pt>
    <dgm:pt modelId="{5B3162C8-AE41-4B84-988E-DE26C0D72F3D}" type="pres">
      <dgm:prSet presAssocID="{8CE1C559-29BF-4AFB-B52A-428F32ED11A7}" presName="hierChild2" presStyleCnt="0"/>
      <dgm:spPr/>
    </dgm:pt>
    <dgm:pt modelId="{8A050D63-70E9-48B3-9AA9-9160848B3E15}" type="pres">
      <dgm:prSet presAssocID="{0B761AED-0937-41DB-B9D7-5C3CCA38DDE6}" presName="Name37" presStyleLbl="parChTrans1D2" presStyleIdx="0" presStyleCnt="5"/>
      <dgm:spPr/>
    </dgm:pt>
    <dgm:pt modelId="{F40A17F8-3B12-4C9C-946E-BE9F63395A61}" type="pres">
      <dgm:prSet presAssocID="{CF6A84E8-DA28-4830-868F-C941A46C5CD4}" presName="hierRoot2" presStyleCnt="0">
        <dgm:presLayoutVars>
          <dgm:hierBranch val="init"/>
        </dgm:presLayoutVars>
      </dgm:prSet>
      <dgm:spPr/>
    </dgm:pt>
    <dgm:pt modelId="{23FCDDE6-6878-4A83-8A02-F23B21161A34}" type="pres">
      <dgm:prSet presAssocID="{CF6A84E8-DA28-4830-868F-C941A46C5CD4}" presName="rootComposite" presStyleCnt="0"/>
      <dgm:spPr/>
    </dgm:pt>
    <dgm:pt modelId="{0FBE42EB-92C9-45EA-8DA1-F9A74080D23A}" type="pres">
      <dgm:prSet presAssocID="{CF6A84E8-DA28-4830-868F-C941A46C5CD4}" presName="rootText" presStyleLbl="node1" presStyleIdx="0" presStyleCnt="8">
        <dgm:presLayoutVars>
          <dgm:chMax/>
          <dgm:chPref val="3"/>
        </dgm:presLayoutVars>
      </dgm:prSet>
      <dgm:spPr/>
    </dgm:pt>
    <dgm:pt modelId="{DE13A8B7-7D0A-4D9B-B9FB-47354572DE36}" type="pres">
      <dgm:prSet presAssocID="{CF6A84E8-DA28-4830-868F-C941A46C5CD4}" presName="titleText2" presStyleLbl="fgAcc1" presStyleIdx="0" presStyleCnt="8">
        <dgm:presLayoutVars>
          <dgm:chMax val="0"/>
          <dgm:chPref val="0"/>
        </dgm:presLayoutVars>
      </dgm:prSet>
      <dgm:spPr/>
    </dgm:pt>
    <dgm:pt modelId="{1B42B8C2-1116-45C3-80B7-E881FEF642AA}" type="pres">
      <dgm:prSet presAssocID="{CF6A84E8-DA28-4830-868F-C941A46C5CD4}" presName="rootConnector" presStyleLbl="node2" presStyleIdx="0" presStyleCnt="0"/>
      <dgm:spPr/>
    </dgm:pt>
    <dgm:pt modelId="{1D216AE1-CA85-40AE-9355-D6CB0F308EE2}" type="pres">
      <dgm:prSet presAssocID="{CF6A84E8-DA28-4830-868F-C941A46C5CD4}" presName="hierChild4" presStyleCnt="0"/>
      <dgm:spPr/>
    </dgm:pt>
    <dgm:pt modelId="{41C2716B-AFBA-4467-BF25-61EE7473EFA3}" type="pres">
      <dgm:prSet presAssocID="{CF6A84E8-DA28-4830-868F-C941A46C5CD4}" presName="hierChild5" presStyleCnt="0"/>
      <dgm:spPr/>
    </dgm:pt>
    <dgm:pt modelId="{3CE3249F-C69A-459E-AA52-167AA596AA95}" type="pres">
      <dgm:prSet presAssocID="{9BC8198C-2F76-4139-B1D6-D9213C5E140C}" presName="Name37" presStyleLbl="parChTrans1D2" presStyleIdx="1" presStyleCnt="5"/>
      <dgm:spPr/>
    </dgm:pt>
    <dgm:pt modelId="{86F8EB3E-F75F-4427-BB2A-543788E5A731}" type="pres">
      <dgm:prSet presAssocID="{62400D3E-9009-4130-98B1-5BFDB6E59BC1}" presName="hierRoot2" presStyleCnt="0">
        <dgm:presLayoutVars>
          <dgm:hierBranch val="r"/>
        </dgm:presLayoutVars>
      </dgm:prSet>
      <dgm:spPr/>
    </dgm:pt>
    <dgm:pt modelId="{E7EFD392-517C-4A2B-9BDC-BCE0684EE441}" type="pres">
      <dgm:prSet presAssocID="{62400D3E-9009-4130-98B1-5BFDB6E59BC1}" presName="rootComposite" presStyleCnt="0"/>
      <dgm:spPr/>
    </dgm:pt>
    <dgm:pt modelId="{4B47CC4D-7A4A-45AB-8E92-EDF968D65E99}" type="pres">
      <dgm:prSet presAssocID="{62400D3E-9009-4130-98B1-5BFDB6E59BC1}" presName="rootText" presStyleLbl="node1" presStyleIdx="1" presStyleCnt="8">
        <dgm:presLayoutVars>
          <dgm:chMax/>
          <dgm:chPref val="3"/>
        </dgm:presLayoutVars>
      </dgm:prSet>
      <dgm:spPr/>
    </dgm:pt>
    <dgm:pt modelId="{ECE49376-3100-4EB6-A270-4F0EA8CF73E1}" type="pres">
      <dgm:prSet presAssocID="{62400D3E-9009-4130-98B1-5BFDB6E59BC1}" presName="titleText2" presStyleLbl="fgAcc1" presStyleIdx="1" presStyleCnt="8">
        <dgm:presLayoutVars>
          <dgm:chMax val="0"/>
          <dgm:chPref val="0"/>
        </dgm:presLayoutVars>
      </dgm:prSet>
      <dgm:spPr/>
    </dgm:pt>
    <dgm:pt modelId="{32005468-C96A-4B99-92DC-55AA2A8D576B}" type="pres">
      <dgm:prSet presAssocID="{62400D3E-9009-4130-98B1-5BFDB6E59BC1}" presName="rootConnector" presStyleLbl="node2" presStyleIdx="0" presStyleCnt="0"/>
      <dgm:spPr/>
    </dgm:pt>
    <dgm:pt modelId="{D5FA67AA-511F-4588-AD98-C95AD20974FC}" type="pres">
      <dgm:prSet presAssocID="{62400D3E-9009-4130-98B1-5BFDB6E59BC1}" presName="hierChild4" presStyleCnt="0"/>
      <dgm:spPr/>
    </dgm:pt>
    <dgm:pt modelId="{0861EF97-28F0-47A9-A2CB-AC1084C4B21A}" type="pres">
      <dgm:prSet presAssocID="{FD557543-209D-4E5F-B159-60E965D60C89}" presName="Name44" presStyleLbl="parChTrans1D3" presStyleIdx="0" presStyleCnt="4"/>
      <dgm:spPr/>
    </dgm:pt>
    <dgm:pt modelId="{3BCCD8D9-4669-4F99-B851-36A5281F00D7}" type="pres">
      <dgm:prSet presAssocID="{F102A1FA-E4F7-4B5D-8FAE-E109B9AC6E77}" presName="hierRoot2" presStyleCnt="0">
        <dgm:presLayoutVars>
          <dgm:hierBranch val="init"/>
        </dgm:presLayoutVars>
      </dgm:prSet>
      <dgm:spPr/>
    </dgm:pt>
    <dgm:pt modelId="{43C02766-5B24-47E7-9256-4F06DCECB821}" type="pres">
      <dgm:prSet presAssocID="{F102A1FA-E4F7-4B5D-8FAE-E109B9AC6E77}" presName="rootComposite" presStyleCnt="0"/>
      <dgm:spPr/>
    </dgm:pt>
    <dgm:pt modelId="{AD6D632B-A83F-407E-A5CD-0EA83DF1D622}" type="pres">
      <dgm:prSet presAssocID="{F102A1FA-E4F7-4B5D-8FAE-E109B9AC6E77}" presName="rootText" presStyleLbl="node1" presStyleIdx="2" presStyleCnt="8">
        <dgm:presLayoutVars>
          <dgm:chMax/>
          <dgm:chPref val="3"/>
        </dgm:presLayoutVars>
      </dgm:prSet>
      <dgm:spPr/>
    </dgm:pt>
    <dgm:pt modelId="{3659AED3-FCFB-46CA-B662-E05268AE2D4A}" type="pres">
      <dgm:prSet presAssocID="{F102A1FA-E4F7-4B5D-8FAE-E109B9AC6E77}" presName="titleText2" presStyleLbl="fgAcc1" presStyleIdx="2" presStyleCnt="8">
        <dgm:presLayoutVars>
          <dgm:chMax val="0"/>
          <dgm:chPref val="0"/>
        </dgm:presLayoutVars>
      </dgm:prSet>
      <dgm:spPr/>
    </dgm:pt>
    <dgm:pt modelId="{BA5EDB2C-668B-4EA9-8A21-866C1594852C}" type="pres">
      <dgm:prSet presAssocID="{F102A1FA-E4F7-4B5D-8FAE-E109B9AC6E77}" presName="rootConnector" presStyleLbl="node3" presStyleIdx="0" presStyleCnt="0"/>
      <dgm:spPr/>
    </dgm:pt>
    <dgm:pt modelId="{1A65E724-7F57-4383-BFB4-E856CA7F42A9}" type="pres">
      <dgm:prSet presAssocID="{F102A1FA-E4F7-4B5D-8FAE-E109B9AC6E77}" presName="hierChild4" presStyleCnt="0"/>
      <dgm:spPr/>
    </dgm:pt>
    <dgm:pt modelId="{62E9F3FE-3F78-416D-9F1B-117D54E8E5E0}" type="pres">
      <dgm:prSet presAssocID="{F102A1FA-E4F7-4B5D-8FAE-E109B9AC6E77}" presName="hierChild5" presStyleCnt="0"/>
      <dgm:spPr/>
    </dgm:pt>
    <dgm:pt modelId="{F5C7F573-1D26-4571-B022-DF2C5510FC26}" type="pres">
      <dgm:prSet presAssocID="{62400D3E-9009-4130-98B1-5BFDB6E59BC1}" presName="hierChild5" presStyleCnt="0"/>
      <dgm:spPr/>
    </dgm:pt>
    <dgm:pt modelId="{684D60F8-ACFA-44B5-9F61-13CD9CD9D81B}" type="pres">
      <dgm:prSet presAssocID="{0485B1EB-5D9E-40FA-AA2B-5C7E8BEBC7E8}" presName="Name37" presStyleLbl="parChTrans1D2" presStyleIdx="2" presStyleCnt="5"/>
      <dgm:spPr/>
    </dgm:pt>
    <dgm:pt modelId="{B09D2D13-94BC-444E-BA57-71BF200E1B14}" type="pres">
      <dgm:prSet presAssocID="{E61B1800-0A12-4FDC-A237-816114670924}" presName="hierRoot2" presStyleCnt="0">
        <dgm:presLayoutVars>
          <dgm:hierBranch val="r"/>
        </dgm:presLayoutVars>
      </dgm:prSet>
      <dgm:spPr/>
    </dgm:pt>
    <dgm:pt modelId="{34A1C542-60E7-455F-B446-B936AF37636B}" type="pres">
      <dgm:prSet presAssocID="{E61B1800-0A12-4FDC-A237-816114670924}" presName="rootComposite" presStyleCnt="0"/>
      <dgm:spPr/>
    </dgm:pt>
    <dgm:pt modelId="{637A07C6-2411-4ECB-8BB1-DE2DDAC43734}" type="pres">
      <dgm:prSet presAssocID="{E61B1800-0A12-4FDC-A237-816114670924}" presName="rootText" presStyleLbl="node1" presStyleIdx="3" presStyleCnt="8">
        <dgm:presLayoutVars>
          <dgm:chMax/>
          <dgm:chPref val="3"/>
        </dgm:presLayoutVars>
      </dgm:prSet>
      <dgm:spPr/>
    </dgm:pt>
    <dgm:pt modelId="{63F18E0B-AE74-406E-B370-401A350D74E7}" type="pres">
      <dgm:prSet presAssocID="{E61B1800-0A12-4FDC-A237-816114670924}" presName="titleText2" presStyleLbl="fgAcc1" presStyleIdx="3" presStyleCnt="8">
        <dgm:presLayoutVars>
          <dgm:chMax val="0"/>
          <dgm:chPref val="0"/>
        </dgm:presLayoutVars>
      </dgm:prSet>
      <dgm:spPr/>
    </dgm:pt>
    <dgm:pt modelId="{73762F97-FD1D-4A5B-93FB-CB42ED9B234E}" type="pres">
      <dgm:prSet presAssocID="{E61B1800-0A12-4FDC-A237-816114670924}" presName="rootConnector" presStyleLbl="node2" presStyleIdx="0" presStyleCnt="0"/>
      <dgm:spPr/>
    </dgm:pt>
    <dgm:pt modelId="{FCB62916-EA07-48B6-85B8-FB244757F84F}" type="pres">
      <dgm:prSet presAssocID="{E61B1800-0A12-4FDC-A237-816114670924}" presName="hierChild4" presStyleCnt="0"/>
      <dgm:spPr/>
    </dgm:pt>
    <dgm:pt modelId="{B0D9E6B9-7EEE-4EEE-9A09-228026268315}" type="pres">
      <dgm:prSet presAssocID="{6C9DF556-896D-4CB0-A15E-C2A038D8F5AE}" presName="Name44" presStyleLbl="parChTrans1D3" presStyleIdx="1" presStyleCnt="4"/>
      <dgm:spPr/>
    </dgm:pt>
    <dgm:pt modelId="{A4898F9A-9D49-4612-855E-4592AC22C695}" type="pres">
      <dgm:prSet presAssocID="{CE941427-9ABC-446C-A04B-6CECC8402CE5}" presName="hierRoot2" presStyleCnt="0">
        <dgm:presLayoutVars>
          <dgm:hierBranch val="init"/>
        </dgm:presLayoutVars>
      </dgm:prSet>
      <dgm:spPr/>
    </dgm:pt>
    <dgm:pt modelId="{2995E87E-52FB-4CB8-9597-82604EEA0893}" type="pres">
      <dgm:prSet presAssocID="{CE941427-9ABC-446C-A04B-6CECC8402CE5}" presName="rootComposite" presStyleCnt="0"/>
      <dgm:spPr/>
    </dgm:pt>
    <dgm:pt modelId="{F756A777-CEAF-4EE9-A0CE-EBA4B44E8C45}" type="pres">
      <dgm:prSet presAssocID="{CE941427-9ABC-446C-A04B-6CECC8402CE5}" presName="rootText" presStyleLbl="node1" presStyleIdx="4" presStyleCnt="8">
        <dgm:presLayoutVars>
          <dgm:chMax/>
          <dgm:chPref val="3"/>
        </dgm:presLayoutVars>
      </dgm:prSet>
      <dgm:spPr/>
    </dgm:pt>
    <dgm:pt modelId="{AC25117F-83F6-45D9-BE2B-15145AA173D9}" type="pres">
      <dgm:prSet presAssocID="{CE941427-9ABC-446C-A04B-6CECC8402CE5}" presName="titleText2" presStyleLbl="fgAcc1" presStyleIdx="4" presStyleCnt="8">
        <dgm:presLayoutVars>
          <dgm:chMax val="0"/>
          <dgm:chPref val="0"/>
        </dgm:presLayoutVars>
      </dgm:prSet>
      <dgm:spPr/>
    </dgm:pt>
    <dgm:pt modelId="{DB0722F1-36E0-44F3-BDE8-4D31952745E7}" type="pres">
      <dgm:prSet presAssocID="{CE941427-9ABC-446C-A04B-6CECC8402CE5}" presName="rootConnector" presStyleLbl="node3" presStyleIdx="0" presStyleCnt="0"/>
      <dgm:spPr/>
    </dgm:pt>
    <dgm:pt modelId="{37C1AFC6-CEFF-4590-800D-AC18B5445EE7}" type="pres">
      <dgm:prSet presAssocID="{CE941427-9ABC-446C-A04B-6CECC8402CE5}" presName="hierChild4" presStyleCnt="0"/>
      <dgm:spPr/>
    </dgm:pt>
    <dgm:pt modelId="{1B810E16-1384-4392-A861-5FB4DE1E065B}" type="pres">
      <dgm:prSet presAssocID="{CE941427-9ABC-446C-A04B-6CECC8402CE5}" presName="hierChild5" presStyleCnt="0"/>
      <dgm:spPr/>
    </dgm:pt>
    <dgm:pt modelId="{A61DB680-CB7A-4359-8418-E125271BACD1}" type="pres">
      <dgm:prSet presAssocID="{77BAA21F-B73D-4D58-BE22-6E0A2FE0D7B0}" presName="Name44" presStyleLbl="parChTrans1D3" presStyleIdx="2" presStyleCnt="4"/>
      <dgm:spPr/>
    </dgm:pt>
    <dgm:pt modelId="{CA18367A-2214-4874-95C7-5C2DF57BBBA7}" type="pres">
      <dgm:prSet presAssocID="{2B77AB30-D5F0-493C-942E-48FAC47D9AE5}" presName="hierRoot2" presStyleCnt="0">
        <dgm:presLayoutVars>
          <dgm:hierBranch val="init"/>
        </dgm:presLayoutVars>
      </dgm:prSet>
      <dgm:spPr/>
    </dgm:pt>
    <dgm:pt modelId="{D4744F4D-8405-4639-86D4-054B4068AE1C}" type="pres">
      <dgm:prSet presAssocID="{2B77AB30-D5F0-493C-942E-48FAC47D9AE5}" presName="rootComposite" presStyleCnt="0"/>
      <dgm:spPr/>
    </dgm:pt>
    <dgm:pt modelId="{9132F79E-1417-4A96-9178-1DDFA88BE995}" type="pres">
      <dgm:prSet presAssocID="{2B77AB30-D5F0-493C-942E-48FAC47D9AE5}" presName="rootText" presStyleLbl="node1" presStyleIdx="5" presStyleCnt="8">
        <dgm:presLayoutVars>
          <dgm:chMax/>
          <dgm:chPref val="3"/>
        </dgm:presLayoutVars>
      </dgm:prSet>
      <dgm:spPr/>
    </dgm:pt>
    <dgm:pt modelId="{60A8F113-2020-457C-BF5A-DACCC666E71D}" type="pres">
      <dgm:prSet presAssocID="{2B77AB30-D5F0-493C-942E-48FAC47D9AE5}" presName="titleText2" presStyleLbl="fgAcc1" presStyleIdx="5" presStyleCnt="8">
        <dgm:presLayoutVars>
          <dgm:chMax val="0"/>
          <dgm:chPref val="0"/>
        </dgm:presLayoutVars>
      </dgm:prSet>
      <dgm:spPr/>
    </dgm:pt>
    <dgm:pt modelId="{1B14C46B-645E-4886-8358-5DB898C76E51}" type="pres">
      <dgm:prSet presAssocID="{2B77AB30-D5F0-493C-942E-48FAC47D9AE5}" presName="rootConnector" presStyleLbl="node3" presStyleIdx="0" presStyleCnt="0"/>
      <dgm:spPr/>
    </dgm:pt>
    <dgm:pt modelId="{42E667AB-DC2A-44B9-97B7-A312FF9C86BC}" type="pres">
      <dgm:prSet presAssocID="{2B77AB30-D5F0-493C-942E-48FAC47D9AE5}" presName="hierChild4" presStyleCnt="0"/>
      <dgm:spPr/>
    </dgm:pt>
    <dgm:pt modelId="{C34DB650-C6D6-4279-A9AB-0D5B56D207FB}" type="pres">
      <dgm:prSet presAssocID="{2B77AB30-D5F0-493C-942E-48FAC47D9AE5}" presName="hierChild5" presStyleCnt="0"/>
      <dgm:spPr/>
    </dgm:pt>
    <dgm:pt modelId="{FFF851D1-2EFE-46D2-BBA1-92F6B03E8401}" type="pres">
      <dgm:prSet presAssocID="{8A237295-7B7C-40A7-88C6-60DF580696E6}" presName="Name44" presStyleLbl="parChTrans1D3" presStyleIdx="3" presStyleCnt="4"/>
      <dgm:spPr/>
    </dgm:pt>
    <dgm:pt modelId="{68EC98EF-447B-4393-9E18-A00446947D05}" type="pres">
      <dgm:prSet presAssocID="{3B40FB42-977D-440F-BFB8-1ED978126391}" presName="hierRoot2" presStyleCnt="0">
        <dgm:presLayoutVars>
          <dgm:hierBranch val="init"/>
        </dgm:presLayoutVars>
      </dgm:prSet>
      <dgm:spPr/>
    </dgm:pt>
    <dgm:pt modelId="{9EB8E33D-6388-4FF2-B777-C289C334D24E}" type="pres">
      <dgm:prSet presAssocID="{3B40FB42-977D-440F-BFB8-1ED978126391}" presName="rootComposite" presStyleCnt="0"/>
      <dgm:spPr/>
    </dgm:pt>
    <dgm:pt modelId="{F9C6ED3F-01CE-4112-BD33-3CF465F9A5CA}" type="pres">
      <dgm:prSet presAssocID="{3B40FB42-977D-440F-BFB8-1ED978126391}" presName="rootText" presStyleLbl="node1" presStyleIdx="6" presStyleCnt="8">
        <dgm:presLayoutVars>
          <dgm:chMax/>
          <dgm:chPref val="3"/>
        </dgm:presLayoutVars>
      </dgm:prSet>
      <dgm:spPr/>
    </dgm:pt>
    <dgm:pt modelId="{5C0D5A07-075D-48D8-8199-C638E842C324}" type="pres">
      <dgm:prSet presAssocID="{3B40FB42-977D-440F-BFB8-1ED978126391}" presName="titleText2" presStyleLbl="fgAcc1" presStyleIdx="6" presStyleCnt="8">
        <dgm:presLayoutVars>
          <dgm:chMax val="0"/>
          <dgm:chPref val="0"/>
        </dgm:presLayoutVars>
      </dgm:prSet>
      <dgm:spPr/>
    </dgm:pt>
    <dgm:pt modelId="{9932E988-B07E-4B2A-BCF5-9B19FD84BBA3}" type="pres">
      <dgm:prSet presAssocID="{3B40FB42-977D-440F-BFB8-1ED978126391}" presName="rootConnector" presStyleLbl="node3" presStyleIdx="0" presStyleCnt="0"/>
      <dgm:spPr/>
    </dgm:pt>
    <dgm:pt modelId="{6DD6072F-D23C-4AD1-A757-D845488672BC}" type="pres">
      <dgm:prSet presAssocID="{3B40FB42-977D-440F-BFB8-1ED978126391}" presName="hierChild4" presStyleCnt="0"/>
      <dgm:spPr/>
    </dgm:pt>
    <dgm:pt modelId="{3F379D37-4DD4-495F-A846-95B88B6BFF02}" type="pres">
      <dgm:prSet presAssocID="{3B40FB42-977D-440F-BFB8-1ED978126391}" presName="hierChild5" presStyleCnt="0"/>
      <dgm:spPr/>
    </dgm:pt>
    <dgm:pt modelId="{4D828119-B6FC-42F2-A62D-E7F26DD858A3}" type="pres">
      <dgm:prSet presAssocID="{E61B1800-0A12-4FDC-A237-816114670924}" presName="hierChild5" presStyleCnt="0"/>
      <dgm:spPr/>
    </dgm:pt>
    <dgm:pt modelId="{8F11303B-EC44-4992-9F49-BC2E6196CCDD}" type="pres">
      <dgm:prSet presAssocID="{6EC14C23-47B8-40D9-A313-37ED01432215}" presName="Name37" presStyleLbl="parChTrans1D2" presStyleIdx="3" presStyleCnt="5"/>
      <dgm:spPr/>
    </dgm:pt>
    <dgm:pt modelId="{84CD99E1-8ACB-45F5-985E-544ECB55B8A5}" type="pres">
      <dgm:prSet presAssocID="{23552E8E-29A9-4772-BD86-15915B362308}" presName="hierRoot2" presStyleCnt="0">
        <dgm:presLayoutVars>
          <dgm:hierBranch val="init"/>
        </dgm:presLayoutVars>
      </dgm:prSet>
      <dgm:spPr/>
    </dgm:pt>
    <dgm:pt modelId="{9F7A8A24-985F-4402-A67E-31F817BB0A0A}" type="pres">
      <dgm:prSet presAssocID="{23552E8E-29A9-4772-BD86-15915B362308}" presName="rootComposite" presStyleCnt="0"/>
      <dgm:spPr/>
    </dgm:pt>
    <dgm:pt modelId="{E0A2F3C2-4A8B-4FF4-B189-3E942227BA6A}" type="pres">
      <dgm:prSet presAssocID="{23552E8E-29A9-4772-BD86-15915B362308}" presName="rootText" presStyleLbl="node1" presStyleIdx="7" presStyleCnt="8">
        <dgm:presLayoutVars>
          <dgm:chMax/>
          <dgm:chPref val="3"/>
        </dgm:presLayoutVars>
      </dgm:prSet>
      <dgm:spPr/>
    </dgm:pt>
    <dgm:pt modelId="{879691F6-7408-467E-A65E-95C0B6A67D42}" type="pres">
      <dgm:prSet presAssocID="{23552E8E-29A9-4772-BD86-15915B362308}" presName="titleText2" presStyleLbl="fgAcc1" presStyleIdx="7" presStyleCnt="8">
        <dgm:presLayoutVars>
          <dgm:chMax val="0"/>
          <dgm:chPref val="0"/>
        </dgm:presLayoutVars>
      </dgm:prSet>
      <dgm:spPr/>
    </dgm:pt>
    <dgm:pt modelId="{19D67E79-B572-443A-85F7-9CF816877941}" type="pres">
      <dgm:prSet presAssocID="{23552E8E-29A9-4772-BD86-15915B362308}" presName="rootConnector" presStyleLbl="node2" presStyleIdx="0" presStyleCnt="0"/>
      <dgm:spPr/>
    </dgm:pt>
    <dgm:pt modelId="{5C1E8D1E-3346-49BA-860B-F12489009FEC}" type="pres">
      <dgm:prSet presAssocID="{23552E8E-29A9-4772-BD86-15915B362308}" presName="hierChild4" presStyleCnt="0"/>
      <dgm:spPr/>
    </dgm:pt>
    <dgm:pt modelId="{01F4C0FA-3311-45FC-8940-75F313316A5C}" type="pres">
      <dgm:prSet presAssocID="{23552E8E-29A9-4772-BD86-15915B362308}" presName="hierChild5" presStyleCnt="0"/>
      <dgm:spPr/>
    </dgm:pt>
    <dgm:pt modelId="{68694F20-F5B2-48EC-AB7A-53587662C4AC}" type="pres">
      <dgm:prSet presAssocID="{8CE1C559-29BF-4AFB-B52A-428F32ED11A7}" presName="hierChild3" presStyleCnt="0"/>
      <dgm:spPr/>
    </dgm:pt>
    <dgm:pt modelId="{D419040E-F3F6-4905-AE63-9DB8120FB410}" type="pres">
      <dgm:prSet presAssocID="{30836FBC-9784-4B9E-AC9C-461A96B1C7D0}" presName="Name96" presStyleLbl="parChTrans1D2" presStyleIdx="4" presStyleCnt="5"/>
      <dgm:spPr/>
    </dgm:pt>
    <dgm:pt modelId="{50D434A4-B488-4AE4-A899-A508B54C0E1C}" type="pres">
      <dgm:prSet presAssocID="{4EFD26F2-6EEC-4420-BAE8-0EF5FCBDE265}" presName="hierRoot3" presStyleCnt="0">
        <dgm:presLayoutVars>
          <dgm:hierBranch val="init"/>
        </dgm:presLayoutVars>
      </dgm:prSet>
      <dgm:spPr/>
    </dgm:pt>
    <dgm:pt modelId="{B1321154-064C-44F2-B2E3-49070CFD7C65}" type="pres">
      <dgm:prSet presAssocID="{4EFD26F2-6EEC-4420-BAE8-0EF5FCBDE265}" presName="rootComposite3" presStyleCnt="0"/>
      <dgm:spPr/>
    </dgm:pt>
    <dgm:pt modelId="{D5955ACE-BF0F-4D1D-998C-A7CCA3B7811D}" type="pres">
      <dgm:prSet presAssocID="{4EFD26F2-6EEC-4420-BAE8-0EF5FCBDE265}" presName="rootText3" presStyleLbl="asst1" presStyleIdx="0" presStyleCnt="1">
        <dgm:presLayoutVars>
          <dgm:chPref val="3"/>
        </dgm:presLayoutVars>
      </dgm:prSet>
      <dgm:spPr/>
    </dgm:pt>
    <dgm:pt modelId="{0354837A-2EDC-44F5-B11C-7F99C93997ED}" type="pres">
      <dgm:prSet presAssocID="{4EFD26F2-6EEC-4420-BAE8-0EF5FCBDE265}" presName="titleText3" presStyleLbl="fgAcc2" presStyleIdx="0" presStyleCnt="1">
        <dgm:presLayoutVars>
          <dgm:chMax val="0"/>
          <dgm:chPref val="0"/>
        </dgm:presLayoutVars>
      </dgm:prSet>
      <dgm:spPr/>
    </dgm:pt>
    <dgm:pt modelId="{A5B1DE07-02A7-43E6-8444-ECF94C8FB718}" type="pres">
      <dgm:prSet presAssocID="{4EFD26F2-6EEC-4420-BAE8-0EF5FCBDE265}" presName="rootConnector3" presStyleLbl="asst1" presStyleIdx="0" presStyleCnt="1"/>
      <dgm:spPr/>
    </dgm:pt>
    <dgm:pt modelId="{A373282F-6B78-48E1-83DD-7886EEA49469}" type="pres">
      <dgm:prSet presAssocID="{4EFD26F2-6EEC-4420-BAE8-0EF5FCBDE265}" presName="hierChild6" presStyleCnt="0"/>
      <dgm:spPr/>
    </dgm:pt>
    <dgm:pt modelId="{D6671348-0D02-49E3-A60F-6667B7473B1F}" type="pres">
      <dgm:prSet presAssocID="{4EFD26F2-6EEC-4420-BAE8-0EF5FCBDE265}" presName="hierChild7" presStyleCnt="0"/>
      <dgm:spPr/>
    </dgm:pt>
  </dgm:ptLst>
  <dgm:cxnLst>
    <dgm:cxn modelId="{E0E69A13-707B-4152-A70C-B31A7DA2191E}" type="presOf" srcId="{30836FBC-9784-4B9E-AC9C-461A96B1C7D0}" destId="{D419040E-F3F6-4905-AE63-9DB8120FB410}" srcOrd="0" destOrd="0" presId="urn:microsoft.com/office/officeart/2008/layout/NameandTitleOrganizationalChart"/>
    <dgm:cxn modelId="{6EB30920-69E9-43F7-A8AE-3878811496C2}" srcId="{62400D3E-9009-4130-98B1-5BFDB6E59BC1}" destId="{F102A1FA-E4F7-4B5D-8FAE-E109B9AC6E77}" srcOrd="0" destOrd="0" parTransId="{FD557543-209D-4E5F-B159-60E965D60C89}" sibTransId="{38E10886-9CFA-4044-B140-86674E5A04FA}"/>
    <dgm:cxn modelId="{D21B6522-BC2B-48A3-BAAA-8A39D57A2AEB}" type="presOf" srcId="{CF6A84E8-DA28-4830-868F-C941A46C5CD4}" destId="{0FBE42EB-92C9-45EA-8DA1-F9A74080D23A}" srcOrd="0" destOrd="0" presId="urn:microsoft.com/office/officeart/2008/layout/NameandTitleOrganizationalChart"/>
    <dgm:cxn modelId="{5E250427-9F59-4621-9CA7-CEA35953557F}" srcId="{24E78E78-01A8-4A78-B615-857F8882A1FA}" destId="{8CE1C559-29BF-4AFB-B52A-428F32ED11A7}" srcOrd="0" destOrd="0" parTransId="{E9B924FB-70ED-406F-85E3-1FC13E99DF7A}" sibTransId="{F26407A6-CD4F-4DF4-B179-785F00D3D80E}"/>
    <dgm:cxn modelId="{DD8E7E2E-67ED-429B-A32C-D2270A5E7795}" type="presOf" srcId="{BF8AF2B5-42E5-4166-BBDF-7B2EC88E3900}" destId="{5C0D5A07-075D-48D8-8199-C638E842C324}" srcOrd="0" destOrd="0" presId="urn:microsoft.com/office/officeart/2008/layout/NameandTitleOrganizationalChart"/>
    <dgm:cxn modelId="{B0F3A733-1700-45CA-BF3F-5CFFE8D9CC20}" type="presOf" srcId="{6EC14C23-47B8-40D9-A313-37ED01432215}" destId="{8F11303B-EC44-4992-9F49-BC2E6196CCDD}" srcOrd="0" destOrd="0" presId="urn:microsoft.com/office/officeart/2008/layout/NameandTitleOrganizationalChart"/>
    <dgm:cxn modelId="{E7E09437-76A5-416A-A42A-F4D9E46E7836}" type="presOf" srcId="{E61B1800-0A12-4FDC-A237-816114670924}" destId="{637A07C6-2411-4ECB-8BB1-DE2DDAC43734}" srcOrd="0" destOrd="0" presId="urn:microsoft.com/office/officeart/2008/layout/NameandTitleOrganizationalChart"/>
    <dgm:cxn modelId="{7F35A743-D52B-4C7A-BAAE-86EBCBBB7BB4}" srcId="{8CE1C559-29BF-4AFB-B52A-428F32ED11A7}" destId="{4EFD26F2-6EEC-4420-BAE8-0EF5FCBDE265}" srcOrd="0" destOrd="0" parTransId="{30836FBC-9784-4B9E-AC9C-461A96B1C7D0}" sibTransId="{3059D786-66D2-48F6-82A6-B8662D1064B0}"/>
    <dgm:cxn modelId="{31496464-5BAA-43B2-882A-B7BE67912EB0}" type="presOf" srcId="{CE941427-9ABC-446C-A04B-6CECC8402CE5}" destId="{F756A777-CEAF-4EE9-A0CE-EBA4B44E8C45}" srcOrd="0" destOrd="0" presId="urn:microsoft.com/office/officeart/2008/layout/NameandTitleOrganizationalChart"/>
    <dgm:cxn modelId="{1368A146-51AE-4889-8497-EF49129E6EEF}" type="presOf" srcId="{77BAA21F-B73D-4D58-BE22-6E0A2FE0D7B0}" destId="{A61DB680-CB7A-4359-8418-E125271BACD1}" srcOrd="0" destOrd="0" presId="urn:microsoft.com/office/officeart/2008/layout/NameandTitleOrganizationalChart"/>
    <dgm:cxn modelId="{9C676468-9A57-4128-9032-8E0BDBD2F66E}" type="presOf" srcId="{9BC8198C-2F76-4139-B1D6-D9213C5E140C}" destId="{3CE3249F-C69A-459E-AA52-167AA596AA95}" srcOrd="0" destOrd="0" presId="urn:microsoft.com/office/officeart/2008/layout/NameandTitleOrganizationalChart"/>
    <dgm:cxn modelId="{E7133A6B-A774-4FA2-AF3A-6EF958B85B8A}" type="presOf" srcId="{CF6A84E8-DA28-4830-868F-C941A46C5CD4}" destId="{1B42B8C2-1116-45C3-80B7-E881FEF642AA}" srcOrd="1" destOrd="0" presId="urn:microsoft.com/office/officeart/2008/layout/NameandTitleOrganizationalChart"/>
    <dgm:cxn modelId="{FE11214C-6199-4BE6-A175-7AB89727002E}" srcId="{E61B1800-0A12-4FDC-A237-816114670924}" destId="{2B77AB30-D5F0-493C-942E-48FAC47D9AE5}" srcOrd="1" destOrd="0" parTransId="{77BAA21F-B73D-4D58-BE22-6E0A2FE0D7B0}" sibTransId="{4E6E9ECE-0265-446F-89A3-CBE5D6F98801}"/>
    <dgm:cxn modelId="{C065954E-DDC3-4B3F-AF55-30C37EDF9BD7}" type="presOf" srcId="{24E78E78-01A8-4A78-B615-857F8882A1FA}" destId="{C95613F1-1B21-47E8-AD04-A3635FB5FB50}" srcOrd="0" destOrd="0" presId="urn:microsoft.com/office/officeart/2008/layout/NameandTitleOrganizationalChart"/>
    <dgm:cxn modelId="{8D1D4971-D66B-4982-B115-0A93C21EB260}" type="presOf" srcId="{9E9BE951-E023-4DF8-B6DC-2B92FA9B34DF}" destId="{879691F6-7408-467E-A65E-95C0B6A67D42}" srcOrd="0" destOrd="0" presId="urn:microsoft.com/office/officeart/2008/layout/NameandTitleOrganizationalChart"/>
    <dgm:cxn modelId="{30DC1958-F759-4037-80C5-11E88A41B683}" srcId="{8CE1C559-29BF-4AFB-B52A-428F32ED11A7}" destId="{CF6A84E8-DA28-4830-868F-C941A46C5CD4}" srcOrd="1" destOrd="0" parTransId="{0B761AED-0937-41DB-B9D7-5C3CCA38DDE6}" sibTransId="{705C1227-3AE7-45DB-A9D5-5B23CB901138}"/>
    <dgm:cxn modelId="{395F4B5A-DBFC-4F17-B473-1C581FCA6EDB}" type="presOf" srcId="{705C1227-3AE7-45DB-A9D5-5B23CB901138}" destId="{DE13A8B7-7D0A-4D9B-B9FB-47354572DE36}" srcOrd="0" destOrd="0" presId="urn:microsoft.com/office/officeart/2008/layout/NameandTitleOrganizationalChart"/>
    <dgm:cxn modelId="{9E36F17B-07A4-47EF-88FD-F84F5F724299}" srcId="{E61B1800-0A12-4FDC-A237-816114670924}" destId="{3B40FB42-977D-440F-BFB8-1ED978126391}" srcOrd="2" destOrd="0" parTransId="{8A237295-7B7C-40A7-88C6-60DF580696E6}" sibTransId="{BF8AF2B5-42E5-4166-BBDF-7B2EC88E3900}"/>
    <dgm:cxn modelId="{9842717C-0354-4645-A35F-18DDF6CEEA6E}" type="presOf" srcId="{32AC3567-BD64-4221-9893-047F6B9A086A}" destId="{AC25117F-83F6-45D9-BE2B-15145AA173D9}" srcOrd="0" destOrd="0" presId="urn:microsoft.com/office/officeart/2008/layout/NameandTitleOrganizationalChart"/>
    <dgm:cxn modelId="{05F90783-5B25-47E7-97DB-00FDC22DCD0C}" type="presOf" srcId="{23552E8E-29A9-4772-BD86-15915B362308}" destId="{19D67E79-B572-443A-85F7-9CF816877941}" srcOrd="1" destOrd="0" presId="urn:microsoft.com/office/officeart/2008/layout/NameandTitleOrganizationalChart"/>
    <dgm:cxn modelId="{56D4C383-B971-4B5E-851E-CAFFDFD1850A}" srcId="{8CE1C559-29BF-4AFB-B52A-428F32ED11A7}" destId="{E61B1800-0A12-4FDC-A237-816114670924}" srcOrd="3" destOrd="0" parTransId="{0485B1EB-5D9E-40FA-AA2B-5C7E8BEBC7E8}" sibTransId="{2EE6C9D0-7740-4740-830B-EB28CFF9C694}"/>
    <dgm:cxn modelId="{8B323986-3CF6-4375-912D-348C7716F202}" type="presOf" srcId="{0485B1EB-5D9E-40FA-AA2B-5C7E8BEBC7E8}" destId="{684D60F8-ACFA-44B5-9F61-13CD9CD9D81B}" srcOrd="0" destOrd="0" presId="urn:microsoft.com/office/officeart/2008/layout/NameandTitleOrganizationalChart"/>
    <dgm:cxn modelId="{35F0DA87-3AD7-49EF-AC2A-8055F70CD126}" srcId="{E61B1800-0A12-4FDC-A237-816114670924}" destId="{CE941427-9ABC-446C-A04B-6CECC8402CE5}" srcOrd="0" destOrd="0" parTransId="{6C9DF556-896D-4CB0-A15E-C2A038D8F5AE}" sibTransId="{32AC3567-BD64-4221-9893-047F6B9A086A}"/>
    <dgm:cxn modelId="{3384559B-01D3-462C-AC17-180AA3DC0584}" type="presOf" srcId="{BB010571-19B3-4BC0-95E0-9143AAF3D43D}" destId="{ECE49376-3100-4EB6-A270-4F0EA8CF73E1}" srcOrd="0" destOrd="0" presId="urn:microsoft.com/office/officeart/2008/layout/NameandTitleOrganizationalChart"/>
    <dgm:cxn modelId="{F52A41A0-E01F-4AE9-8458-EBDCD6F104ED}" type="presOf" srcId="{4EFD26F2-6EEC-4420-BAE8-0EF5FCBDE265}" destId="{A5B1DE07-02A7-43E6-8444-ECF94C8FB718}" srcOrd="1" destOrd="0" presId="urn:microsoft.com/office/officeart/2008/layout/NameandTitleOrganizationalChart"/>
    <dgm:cxn modelId="{2B0B20AC-D55A-404D-8769-3A9DC374E406}" type="presOf" srcId="{E61B1800-0A12-4FDC-A237-816114670924}" destId="{73762F97-FD1D-4A5B-93FB-CB42ED9B234E}" srcOrd="1" destOrd="0" presId="urn:microsoft.com/office/officeart/2008/layout/NameandTitleOrganizationalChart"/>
    <dgm:cxn modelId="{909217AF-8D65-4927-BA21-9EB32D32C946}" type="presOf" srcId="{3B40FB42-977D-440F-BFB8-1ED978126391}" destId="{F9C6ED3F-01CE-4112-BD33-3CF465F9A5CA}" srcOrd="0" destOrd="0" presId="urn:microsoft.com/office/officeart/2008/layout/NameandTitleOrganizationalChart"/>
    <dgm:cxn modelId="{98E354B1-7564-4D16-9353-B18BABC52F33}" type="presOf" srcId="{2B77AB30-D5F0-493C-942E-48FAC47D9AE5}" destId="{1B14C46B-645E-4886-8358-5DB898C76E51}" srcOrd="1" destOrd="0" presId="urn:microsoft.com/office/officeart/2008/layout/NameandTitleOrganizationalChart"/>
    <dgm:cxn modelId="{61D8AFB2-F30C-43BF-B4DE-4B45FBFE3283}" type="presOf" srcId="{23552E8E-29A9-4772-BD86-15915B362308}" destId="{E0A2F3C2-4A8B-4FF4-B189-3E942227BA6A}" srcOrd="0" destOrd="0" presId="urn:microsoft.com/office/officeart/2008/layout/NameandTitleOrganizationalChart"/>
    <dgm:cxn modelId="{55AED5B3-A301-4786-A1F6-6C4551AC0112}" type="presOf" srcId="{4EFD26F2-6EEC-4420-BAE8-0EF5FCBDE265}" destId="{D5955ACE-BF0F-4D1D-998C-A7CCA3B7811D}" srcOrd="0" destOrd="0" presId="urn:microsoft.com/office/officeart/2008/layout/NameandTitleOrganizationalChart"/>
    <dgm:cxn modelId="{CFC3DFB3-C861-45B9-940A-88C4B71B9DB6}" type="presOf" srcId="{0B761AED-0937-41DB-B9D7-5C3CCA38DDE6}" destId="{8A050D63-70E9-48B3-9AA9-9160848B3E15}" srcOrd="0" destOrd="0" presId="urn:microsoft.com/office/officeart/2008/layout/NameandTitleOrganizationalChart"/>
    <dgm:cxn modelId="{9F15B3B5-7418-42CB-86E8-FA96E0BF9B3D}" type="presOf" srcId="{8CE1C559-29BF-4AFB-B52A-428F32ED11A7}" destId="{7876836D-30A7-4241-87C1-32022BEE1C50}" srcOrd="0" destOrd="0" presId="urn:microsoft.com/office/officeart/2008/layout/NameandTitleOrganizationalChart"/>
    <dgm:cxn modelId="{97F1BFB6-4A5B-48B9-99AA-B3758D062418}" type="presOf" srcId="{3B40FB42-977D-440F-BFB8-1ED978126391}" destId="{9932E988-B07E-4B2A-BCF5-9B19FD84BBA3}" srcOrd="1" destOrd="0" presId="urn:microsoft.com/office/officeart/2008/layout/NameandTitleOrganizationalChart"/>
    <dgm:cxn modelId="{70AC4CBA-FD1A-4EC4-A6DF-BB6D37F0BE43}" type="presOf" srcId="{6C9DF556-896D-4CB0-A15E-C2A038D8F5AE}" destId="{B0D9E6B9-7EEE-4EEE-9A09-228026268315}" srcOrd="0" destOrd="0" presId="urn:microsoft.com/office/officeart/2008/layout/NameandTitleOrganizationalChart"/>
    <dgm:cxn modelId="{132A8AC1-29F4-4026-80E6-B6E605AC36FE}" type="presOf" srcId="{4E6E9ECE-0265-446F-89A3-CBE5D6F98801}" destId="{60A8F113-2020-457C-BF5A-DACCC666E71D}" srcOrd="0" destOrd="0" presId="urn:microsoft.com/office/officeart/2008/layout/NameandTitleOrganizationalChart"/>
    <dgm:cxn modelId="{868FC8CD-3A3E-453C-9DDF-86E07483DA90}" type="presOf" srcId="{8A237295-7B7C-40A7-88C6-60DF580696E6}" destId="{FFF851D1-2EFE-46D2-BBA1-92F6B03E8401}" srcOrd="0" destOrd="0" presId="urn:microsoft.com/office/officeart/2008/layout/NameandTitleOrganizationalChart"/>
    <dgm:cxn modelId="{4D89B5CE-A273-478A-A6A4-7F18B5E55D1D}" type="presOf" srcId="{62400D3E-9009-4130-98B1-5BFDB6E59BC1}" destId="{32005468-C96A-4B99-92DC-55AA2A8D576B}" srcOrd="1" destOrd="0" presId="urn:microsoft.com/office/officeart/2008/layout/NameandTitleOrganizationalChart"/>
    <dgm:cxn modelId="{310F5BD0-71C8-4148-97D8-0205CB562140}" type="presOf" srcId="{F102A1FA-E4F7-4B5D-8FAE-E109B9AC6E77}" destId="{AD6D632B-A83F-407E-A5CD-0EA83DF1D622}" srcOrd="0" destOrd="0" presId="urn:microsoft.com/office/officeart/2008/layout/NameandTitleOrganizationalChart"/>
    <dgm:cxn modelId="{32A036D1-1CB5-4A1E-AA7F-4D962F38C0FC}" type="presOf" srcId="{38E10886-9CFA-4044-B140-86674E5A04FA}" destId="{3659AED3-FCFB-46CA-B662-E05268AE2D4A}" srcOrd="0" destOrd="0" presId="urn:microsoft.com/office/officeart/2008/layout/NameandTitleOrganizationalChart"/>
    <dgm:cxn modelId="{FD016FDD-673E-4C0B-90EE-B2E6761126A6}" type="presOf" srcId="{FD557543-209D-4E5F-B159-60E965D60C89}" destId="{0861EF97-28F0-47A9-A2CB-AC1084C4B21A}" srcOrd="0" destOrd="0" presId="urn:microsoft.com/office/officeart/2008/layout/NameandTitleOrganizationalChart"/>
    <dgm:cxn modelId="{257476DE-F898-4533-B568-063B591312E5}" type="presOf" srcId="{62400D3E-9009-4130-98B1-5BFDB6E59BC1}" destId="{4B47CC4D-7A4A-45AB-8E92-EDF968D65E99}" srcOrd="0" destOrd="0" presId="urn:microsoft.com/office/officeart/2008/layout/NameandTitleOrganizationalChart"/>
    <dgm:cxn modelId="{2BCCEBE4-B168-43C8-8017-02424576B47E}" type="presOf" srcId="{CE941427-9ABC-446C-A04B-6CECC8402CE5}" destId="{DB0722F1-36E0-44F3-BDE8-4D31952745E7}" srcOrd="1" destOrd="0" presId="urn:microsoft.com/office/officeart/2008/layout/NameandTitleOrganizationalChart"/>
    <dgm:cxn modelId="{FEB83FE6-CAA0-4767-8564-C36F07CBB28C}" srcId="{8CE1C559-29BF-4AFB-B52A-428F32ED11A7}" destId="{62400D3E-9009-4130-98B1-5BFDB6E59BC1}" srcOrd="2" destOrd="0" parTransId="{9BC8198C-2F76-4139-B1D6-D9213C5E140C}" sibTransId="{BB010571-19B3-4BC0-95E0-9143AAF3D43D}"/>
    <dgm:cxn modelId="{C7F900E8-31EF-461F-A442-95196D91FB15}" type="presOf" srcId="{2B77AB30-D5F0-493C-942E-48FAC47D9AE5}" destId="{9132F79E-1417-4A96-9178-1DDFA88BE995}" srcOrd="0" destOrd="0" presId="urn:microsoft.com/office/officeart/2008/layout/NameandTitleOrganizationalChart"/>
    <dgm:cxn modelId="{581CADEA-595A-4C86-9227-0BA78D91EC00}" srcId="{8CE1C559-29BF-4AFB-B52A-428F32ED11A7}" destId="{23552E8E-29A9-4772-BD86-15915B362308}" srcOrd="4" destOrd="0" parTransId="{6EC14C23-47B8-40D9-A313-37ED01432215}" sibTransId="{9E9BE951-E023-4DF8-B6DC-2B92FA9B34DF}"/>
    <dgm:cxn modelId="{AE2B84EE-5C33-4273-98A2-D41D61CD6708}" type="presOf" srcId="{F26407A6-CD4F-4DF4-B179-785F00D3D80E}" destId="{938F09F1-65A4-44C9-9EE2-27C2FEDDEFB0}" srcOrd="0" destOrd="0" presId="urn:microsoft.com/office/officeart/2008/layout/NameandTitleOrganizationalChart"/>
    <dgm:cxn modelId="{07276BF1-9AAA-4B0E-88C8-6BDE08ACF69D}" type="presOf" srcId="{2EE6C9D0-7740-4740-830B-EB28CFF9C694}" destId="{63F18E0B-AE74-406E-B370-401A350D74E7}" srcOrd="0" destOrd="0" presId="urn:microsoft.com/office/officeart/2008/layout/NameandTitleOrganizationalChart"/>
    <dgm:cxn modelId="{995A06F4-E618-4735-9EDE-2F1C391BBCB4}" type="presOf" srcId="{3059D786-66D2-48F6-82A6-B8662D1064B0}" destId="{0354837A-2EDC-44F5-B11C-7F99C93997ED}" srcOrd="0" destOrd="0" presId="urn:microsoft.com/office/officeart/2008/layout/NameandTitleOrganizationalChart"/>
    <dgm:cxn modelId="{466E92F5-867B-4DA8-8C96-B3C65C4C527F}" type="presOf" srcId="{F102A1FA-E4F7-4B5D-8FAE-E109B9AC6E77}" destId="{BA5EDB2C-668B-4EA9-8A21-866C1594852C}" srcOrd="1" destOrd="0" presId="urn:microsoft.com/office/officeart/2008/layout/NameandTitleOrganizationalChart"/>
    <dgm:cxn modelId="{035082FE-5631-4AF0-A7FB-819856BF231D}" type="presOf" srcId="{8CE1C559-29BF-4AFB-B52A-428F32ED11A7}" destId="{18C21AE5-3300-4CFA-859B-D933579F549E}" srcOrd="1" destOrd="0" presId="urn:microsoft.com/office/officeart/2008/layout/NameandTitleOrganizationalChart"/>
    <dgm:cxn modelId="{6ACEB55D-1E22-4BA6-9843-39939694941A}" type="presParOf" srcId="{C95613F1-1B21-47E8-AD04-A3635FB5FB50}" destId="{C21AD83A-1E72-40D7-9907-875866535C76}" srcOrd="0" destOrd="0" presId="urn:microsoft.com/office/officeart/2008/layout/NameandTitleOrganizationalChart"/>
    <dgm:cxn modelId="{3CAC1807-9D4C-4D0D-B7A8-EFFAE24828C5}" type="presParOf" srcId="{C21AD83A-1E72-40D7-9907-875866535C76}" destId="{BCAE299D-B7B3-44F2-B8FF-966304339E0F}" srcOrd="0" destOrd="0" presId="urn:microsoft.com/office/officeart/2008/layout/NameandTitleOrganizationalChart"/>
    <dgm:cxn modelId="{F07F7A07-8597-41F2-A55C-8B7AC81A520E}" type="presParOf" srcId="{BCAE299D-B7B3-44F2-B8FF-966304339E0F}" destId="{7876836D-30A7-4241-87C1-32022BEE1C50}" srcOrd="0" destOrd="0" presId="urn:microsoft.com/office/officeart/2008/layout/NameandTitleOrganizationalChart"/>
    <dgm:cxn modelId="{C34DEEC2-49C9-4BC8-960E-A7A20DE3E464}" type="presParOf" srcId="{BCAE299D-B7B3-44F2-B8FF-966304339E0F}" destId="{938F09F1-65A4-44C9-9EE2-27C2FEDDEFB0}" srcOrd="1" destOrd="0" presId="urn:microsoft.com/office/officeart/2008/layout/NameandTitleOrganizationalChart"/>
    <dgm:cxn modelId="{3F191256-63D1-4320-9839-BA4C726B3814}" type="presParOf" srcId="{BCAE299D-B7B3-44F2-B8FF-966304339E0F}" destId="{18C21AE5-3300-4CFA-859B-D933579F549E}" srcOrd="2" destOrd="0" presId="urn:microsoft.com/office/officeart/2008/layout/NameandTitleOrganizationalChart"/>
    <dgm:cxn modelId="{0AF0796B-0A79-46F8-948A-E3AEC741E1AD}" type="presParOf" srcId="{C21AD83A-1E72-40D7-9907-875866535C76}" destId="{5B3162C8-AE41-4B84-988E-DE26C0D72F3D}" srcOrd="1" destOrd="0" presId="urn:microsoft.com/office/officeart/2008/layout/NameandTitleOrganizationalChart"/>
    <dgm:cxn modelId="{72532AC7-B81C-405C-AD9C-943C0EFCCF99}" type="presParOf" srcId="{5B3162C8-AE41-4B84-988E-DE26C0D72F3D}" destId="{8A050D63-70E9-48B3-9AA9-9160848B3E15}" srcOrd="0" destOrd="0" presId="urn:microsoft.com/office/officeart/2008/layout/NameandTitleOrganizationalChart"/>
    <dgm:cxn modelId="{67512235-3108-4E66-858C-4D90D7ECB1C2}" type="presParOf" srcId="{5B3162C8-AE41-4B84-988E-DE26C0D72F3D}" destId="{F40A17F8-3B12-4C9C-946E-BE9F63395A61}" srcOrd="1" destOrd="0" presId="urn:microsoft.com/office/officeart/2008/layout/NameandTitleOrganizationalChart"/>
    <dgm:cxn modelId="{30B65A7D-F853-4DD9-B9F6-4A85D1DC02C6}" type="presParOf" srcId="{F40A17F8-3B12-4C9C-946E-BE9F63395A61}" destId="{23FCDDE6-6878-4A83-8A02-F23B21161A34}" srcOrd="0" destOrd="0" presId="urn:microsoft.com/office/officeart/2008/layout/NameandTitleOrganizationalChart"/>
    <dgm:cxn modelId="{107EB656-6C7D-45E8-969A-76D1FD8CD442}" type="presParOf" srcId="{23FCDDE6-6878-4A83-8A02-F23B21161A34}" destId="{0FBE42EB-92C9-45EA-8DA1-F9A74080D23A}" srcOrd="0" destOrd="0" presId="urn:microsoft.com/office/officeart/2008/layout/NameandTitleOrganizationalChart"/>
    <dgm:cxn modelId="{F6D9BAF4-FDD3-4D7A-8B8B-2D650F112FB6}" type="presParOf" srcId="{23FCDDE6-6878-4A83-8A02-F23B21161A34}" destId="{DE13A8B7-7D0A-4D9B-B9FB-47354572DE36}" srcOrd="1" destOrd="0" presId="urn:microsoft.com/office/officeart/2008/layout/NameandTitleOrganizationalChart"/>
    <dgm:cxn modelId="{BC787CEB-C229-47BB-A668-899CA036CBBD}" type="presParOf" srcId="{23FCDDE6-6878-4A83-8A02-F23B21161A34}" destId="{1B42B8C2-1116-45C3-80B7-E881FEF642AA}" srcOrd="2" destOrd="0" presId="urn:microsoft.com/office/officeart/2008/layout/NameandTitleOrganizationalChart"/>
    <dgm:cxn modelId="{CBC3746A-F2AF-4CBC-9923-8F6217412DBF}" type="presParOf" srcId="{F40A17F8-3B12-4C9C-946E-BE9F63395A61}" destId="{1D216AE1-CA85-40AE-9355-D6CB0F308EE2}" srcOrd="1" destOrd="0" presId="urn:microsoft.com/office/officeart/2008/layout/NameandTitleOrganizationalChart"/>
    <dgm:cxn modelId="{4FA57A08-B284-4D23-86AB-0F8DFBD6AED7}" type="presParOf" srcId="{F40A17F8-3B12-4C9C-946E-BE9F63395A61}" destId="{41C2716B-AFBA-4467-BF25-61EE7473EFA3}" srcOrd="2" destOrd="0" presId="urn:microsoft.com/office/officeart/2008/layout/NameandTitleOrganizationalChart"/>
    <dgm:cxn modelId="{15BDC11C-7803-4CCB-A480-22723B245E1B}" type="presParOf" srcId="{5B3162C8-AE41-4B84-988E-DE26C0D72F3D}" destId="{3CE3249F-C69A-459E-AA52-167AA596AA95}" srcOrd="2" destOrd="0" presId="urn:microsoft.com/office/officeart/2008/layout/NameandTitleOrganizationalChart"/>
    <dgm:cxn modelId="{8A88D860-717A-4DA8-9272-D6BDA0270495}" type="presParOf" srcId="{5B3162C8-AE41-4B84-988E-DE26C0D72F3D}" destId="{86F8EB3E-F75F-4427-BB2A-543788E5A731}" srcOrd="3" destOrd="0" presId="urn:microsoft.com/office/officeart/2008/layout/NameandTitleOrganizationalChart"/>
    <dgm:cxn modelId="{F752EEA4-DF62-4304-B560-AC15D51E26BF}" type="presParOf" srcId="{86F8EB3E-F75F-4427-BB2A-543788E5A731}" destId="{E7EFD392-517C-4A2B-9BDC-BCE0684EE441}" srcOrd="0" destOrd="0" presId="urn:microsoft.com/office/officeart/2008/layout/NameandTitleOrganizationalChart"/>
    <dgm:cxn modelId="{69B6962A-3024-4D2C-9821-233556872C73}" type="presParOf" srcId="{E7EFD392-517C-4A2B-9BDC-BCE0684EE441}" destId="{4B47CC4D-7A4A-45AB-8E92-EDF968D65E99}" srcOrd="0" destOrd="0" presId="urn:microsoft.com/office/officeart/2008/layout/NameandTitleOrganizationalChart"/>
    <dgm:cxn modelId="{280E0806-4F42-45F8-AB14-64E00420B932}" type="presParOf" srcId="{E7EFD392-517C-4A2B-9BDC-BCE0684EE441}" destId="{ECE49376-3100-4EB6-A270-4F0EA8CF73E1}" srcOrd="1" destOrd="0" presId="urn:microsoft.com/office/officeart/2008/layout/NameandTitleOrganizationalChart"/>
    <dgm:cxn modelId="{BBBD5285-245B-491B-A83D-0282CE21D567}" type="presParOf" srcId="{E7EFD392-517C-4A2B-9BDC-BCE0684EE441}" destId="{32005468-C96A-4B99-92DC-55AA2A8D576B}" srcOrd="2" destOrd="0" presId="urn:microsoft.com/office/officeart/2008/layout/NameandTitleOrganizationalChart"/>
    <dgm:cxn modelId="{E06FAC95-76A3-4681-978F-866173D5B5BB}" type="presParOf" srcId="{86F8EB3E-F75F-4427-BB2A-543788E5A731}" destId="{D5FA67AA-511F-4588-AD98-C95AD20974FC}" srcOrd="1" destOrd="0" presId="urn:microsoft.com/office/officeart/2008/layout/NameandTitleOrganizationalChart"/>
    <dgm:cxn modelId="{B2892BA7-DA03-457D-AA79-5659BDF6B3E6}" type="presParOf" srcId="{D5FA67AA-511F-4588-AD98-C95AD20974FC}" destId="{0861EF97-28F0-47A9-A2CB-AC1084C4B21A}" srcOrd="0" destOrd="0" presId="urn:microsoft.com/office/officeart/2008/layout/NameandTitleOrganizationalChart"/>
    <dgm:cxn modelId="{231322B5-874D-476D-9D8C-7E7F8511AFC4}" type="presParOf" srcId="{D5FA67AA-511F-4588-AD98-C95AD20974FC}" destId="{3BCCD8D9-4669-4F99-B851-36A5281F00D7}" srcOrd="1" destOrd="0" presId="urn:microsoft.com/office/officeart/2008/layout/NameandTitleOrganizationalChart"/>
    <dgm:cxn modelId="{6A3C9A32-4609-4928-9659-9788399D59DF}" type="presParOf" srcId="{3BCCD8D9-4669-4F99-B851-36A5281F00D7}" destId="{43C02766-5B24-47E7-9256-4F06DCECB821}" srcOrd="0" destOrd="0" presId="urn:microsoft.com/office/officeart/2008/layout/NameandTitleOrganizationalChart"/>
    <dgm:cxn modelId="{655EC8CA-F3B6-44BE-81EC-509083C709AB}" type="presParOf" srcId="{43C02766-5B24-47E7-9256-4F06DCECB821}" destId="{AD6D632B-A83F-407E-A5CD-0EA83DF1D622}" srcOrd="0" destOrd="0" presId="urn:microsoft.com/office/officeart/2008/layout/NameandTitleOrganizationalChart"/>
    <dgm:cxn modelId="{C40A702D-AF71-47B5-9941-0B833AE4DD20}" type="presParOf" srcId="{43C02766-5B24-47E7-9256-4F06DCECB821}" destId="{3659AED3-FCFB-46CA-B662-E05268AE2D4A}" srcOrd="1" destOrd="0" presId="urn:microsoft.com/office/officeart/2008/layout/NameandTitleOrganizationalChart"/>
    <dgm:cxn modelId="{982B60F5-B2DE-4A60-8BAB-9E7AAE37C360}" type="presParOf" srcId="{43C02766-5B24-47E7-9256-4F06DCECB821}" destId="{BA5EDB2C-668B-4EA9-8A21-866C1594852C}" srcOrd="2" destOrd="0" presId="urn:microsoft.com/office/officeart/2008/layout/NameandTitleOrganizationalChart"/>
    <dgm:cxn modelId="{3CBD1CEE-F7D2-4A84-A542-D291623E88AD}" type="presParOf" srcId="{3BCCD8D9-4669-4F99-B851-36A5281F00D7}" destId="{1A65E724-7F57-4383-BFB4-E856CA7F42A9}" srcOrd="1" destOrd="0" presId="urn:microsoft.com/office/officeart/2008/layout/NameandTitleOrganizationalChart"/>
    <dgm:cxn modelId="{FFF53E1F-AED4-4BF9-A4DC-1FB0B0646A78}" type="presParOf" srcId="{3BCCD8D9-4669-4F99-B851-36A5281F00D7}" destId="{62E9F3FE-3F78-416D-9F1B-117D54E8E5E0}" srcOrd="2" destOrd="0" presId="urn:microsoft.com/office/officeart/2008/layout/NameandTitleOrganizationalChart"/>
    <dgm:cxn modelId="{73C95E8A-0038-4795-89FB-A58E67943CA4}" type="presParOf" srcId="{86F8EB3E-F75F-4427-BB2A-543788E5A731}" destId="{F5C7F573-1D26-4571-B022-DF2C5510FC26}" srcOrd="2" destOrd="0" presId="urn:microsoft.com/office/officeart/2008/layout/NameandTitleOrganizationalChart"/>
    <dgm:cxn modelId="{75B9FF30-E649-4BFB-ABCD-EBD23E6B9A81}" type="presParOf" srcId="{5B3162C8-AE41-4B84-988E-DE26C0D72F3D}" destId="{684D60F8-ACFA-44B5-9F61-13CD9CD9D81B}" srcOrd="4" destOrd="0" presId="urn:microsoft.com/office/officeart/2008/layout/NameandTitleOrganizationalChart"/>
    <dgm:cxn modelId="{BF855BF4-9C3D-44CD-9CFC-2D95196F9711}" type="presParOf" srcId="{5B3162C8-AE41-4B84-988E-DE26C0D72F3D}" destId="{B09D2D13-94BC-444E-BA57-71BF200E1B14}" srcOrd="5" destOrd="0" presId="urn:microsoft.com/office/officeart/2008/layout/NameandTitleOrganizationalChart"/>
    <dgm:cxn modelId="{45F860D9-B4D9-42C1-B58E-4F2FC6EF49FE}" type="presParOf" srcId="{B09D2D13-94BC-444E-BA57-71BF200E1B14}" destId="{34A1C542-60E7-455F-B446-B936AF37636B}" srcOrd="0" destOrd="0" presId="urn:microsoft.com/office/officeart/2008/layout/NameandTitleOrganizationalChart"/>
    <dgm:cxn modelId="{4A94C2B2-02A5-4FE7-AACE-EAA45569EA12}" type="presParOf" srcId="{34A1C542-60E7-455F-B446-B936AF37636B}" destId="{637A07C6-2411-4ECB-8BB1-DE2DDAC43734}" srcOrd="0" destOrd="0" presId="urn:microsoft.com/office/officeart/2008/layout/NameandTitleOrganizationalChart"/>
    <dgm:cxn modelId="{1D72CAF2-9316-4A97-9E53-0D486C88D846}" type="presParOf" srcId="{34A1C542-60E7-455F-B446-B936AF37636B}" destId="{63F18E0B-AE74-406E-B370-401A350D74E7}" srcOrd="1" destOrd="0" presId="urn:microsoft.com/office/officeart/2008/layout/NameandTitleOrganizationalChart"/>
    <dgm:cxn modelId="{7CCFAB0B-70F6-4384-8779-9C448FAF7F44}" type="presParOf" srcId="{34A1C542-60E7-455F-B446-B936AF37636B}" destId="{73762F97-FD1D-4A5B-93FB-CB42ED9B234E}" srcOrd="2" destOrd="0" presId="urn:microsoft.com/office/officeart/2008/layout/NameandTitleOrganizationalChart"/>
    <dgm:cxn modelId="{83A2C14A-8B94-4A35-960E-B4C3D77827B2}" type="presParOf" srcId="{B09D2D13-94BC-444E-BA57-71BF200E1B14}" destId="{FCB62916-EA07-48B6-85B8-FB244757F84F}" srcOrd="1" destOrd="0" presId="urn:microsoft.com/office/officeart/2008/layout/NameandTitleOrganizationalChart"/>
    <dgm:cxn modelId="{4F72B744-1F5A-4CEE-A79A-EDC1EE59B4DF}" type="presParOf" srcId="{FCB62916-EA07-48B6-85B8-FB244757F84F}" destId="{B0D9E6B9-7EEE-4EEE-9A09-228026268315}" srcOrd="0" destOrd="0" presId="urn:microsoft.com/office/officeart/2008/layout/NameandTitleOrganizationalChart"/>
    <dgm:cxn modelId="{55AAB06A-6E55-4C79-A517-66A89FC52546}" type="presParOf" srcId="{FCB62916-EA07-48B6-85B8-FB244757F84F}" destId="{A4898F9A-9D49-4612-855E-4592AC22C695}" srcOrd="1" destOrd="0" presId="urn:microsoft.com/office/officeart/2008/layout/NameandTitleOrganizationalChart"/>
    <dgm:cxn modelId="{715A01AE-F7D5-4A42-B6CF-DC75D838B98D}" type="presParOf" srcId="{A4898F9A-9D49-4612-855E-4592AC22C695}" destId="{2995E87E-52FB-4CB8-9597-82604EEA0893}" srcOrd="0" destOrd="0" presId="urn:microsoft.com/office/officeart/2008/layout/NameandTitleOrganizationalChart"/>
    <dgm:cxn modelId="{BE374B98-78E1-4F44-9F9B-CD0A33160185}" type="presParOf" srcId="{2995E87E-52FB-4CB8-9597-82604EEA0893}" destId="{F756A777-CEAF-4EE9-A0CE-EBA4B44E8C45}" srcOrd="0" destOrd="0" presId="urn:microsoft.com/office/officeart/2008/layout/NameandTitleOrganizationalChart"/>
    <dgm:cxn modelId="{BBF939E3-7D06-4BCF-82ED-0A4D834F37BD}" type="presParOf" srcId="{2995E87E-52FB-4CB8-9597-82604EEA0893}" destId="{AC25117F-83F6-45D9-BE2B-15145AA173D9}" srcOrd="1" destOrd="0" presId="urn:microsoft.com/office/officeart/2008/layout/NameandTitleOrganizationalChart"/>
    <dgm:cxn modelId="{429AE1C6-93ED-41FA-A84F-7B25B2E777A9}" type="presParOf" srcId="{2995E87E-52FB-4CB8-9597-82604EEA0893}" destId="{DB0722F1-36E0-44F3-BDE8-4D31952745E7}" srcOrd="2" destOrd="0" presId="urn:microsoft.com/office/officeart/2008/layout/NameandTitleOrganizationalChart"/>
    <dgm:cxn modelId="{59E1E86E-8609-4B61-9BD2-9B65FB92CFB1}" type="presParOf" srcId="{A4898F9A-9D49-4612-855E-4592AC22C695}" destId="{37C1AFC6-CEFF-4590-800D-AC18B5445EE7}" srcOrd="1" destOrd="0" presId="urn:microsoft.com/office/officeart/2008/layout/NameandTitleOrganizationalChart"/>
    <dgm:cxn modelId="{4EBAD6AB-4AD0-4F4D-A9CB-DFC9D636FECF}" type="presParOf" srcId="{A4898F9A-9D49-4612-855E-4592AC22C695}" destId="{1B810E16-1384-4392-A861-5FB4DE1E065B}" srcOrd="2" destOrd="0" presId="urn:microsoft.com/office/officeart/2008/layout/NameandTitleOrganizationalChart"/>
    <dgm:cxn modelId="{78DF85EC-F6D7-40C3-8F74-F2D3E8F81A28}" type="presParOf" srcId="{FCB62916-EA07-48B6-85B8-FB244757F84F}" destId="{A61DB680-CB7A-4359-8418-E125271BACD1}" srcOrd="2" destOrd="0" presId="urn:microsoft.com/office/officeart/2008/layout/NameandTitleOrganizationalChart"/>
    <dgm:cxn modelId="{FEBA08BD-F414-465A-9808-FFE4A28C00BF}" type="presParOf" srcId="{FCB62916-EA07-48B6-85B8-FB244757F84F}" destId="{CA18367A-2214-4874-95C7-5C2DF57BBBA7}" srcOrd="3" destOrd="0" presId="urn:microsoft.com/office/officeart/2008/layout/NameandTitleOrganizationalChart"/>
    <dgm:cxn modelId="{7D6F383B-A368-4AAC-AD22-E05CD2B84799}" type="presParOf" srcId="{CA18367A-2214-4874-95C7-5C2DF57BBBA7}" destId="{D4744F4D-8405-4639-86D4-054B4068AE1C}" srcOrd="0" destOrd="0" presId="urn:microsoft.com/office/officeart/2008/layout/NameandTitleOrganizationalChart"/>
    <dgm:cxn modelId="{EC8B0F66-4D5B-49C6-9416-237E6899ADF7}" type="presParOf" srcId="{D4744F4D-8405-4639-86D4-054B4068AE1C}" destId="{9132F79E-1417-4A96-9178-1DDFA88BE995}" srcOrd="0" destOrd="0" presId="urn:microsoft.com/office/officeart/2008/layout/NameandTitleOrganizationalChart"/>
    <dgm:cxn modelId="{CDF9E365-2AE5-4E7B-B3C7-BACFCC6F7385}" type="presParOf" srcId="{D4744F4D-8405-4639-86D4-054B4068AE1C}" destId="{60A8F113-2020-457C-BF5A-DACCC666E71D}" srcOrd="1" destOrd="0" presId="urn:microsoft.com/office/officeart/2008/layout/NameandTitleOrganizationalChart"/>
    <dgm:cxn modelId="{328A678A-4C2B-4AE2-98A8-C28157EC483C}" type="presParOf" srcId="{D4744F4D-8405-4639-86D4-054B4068AE1C}" destId="{1B14C46B-645E-4886-8358-5DB898C76E51}" srcOrd="2" destOrd="0" presId="urn:microsoft.com/office/officeart/2008/layout/NameandTitleOrganizationalChart"/>
    <dgm:cxn modelId="{2DCA0590-10C6-4828-B588-C9F203A6281E}" type="presParOf" srcId="{CA18367A-2214-4874-95C7-5C2DF57BBBA7}" destId="{42E667AB-DC2A-44B9-97B7-A312FF9C86BC}" srcOrd="1" destOrd="0" presId="urn:microsoft.com/office/officeart/2008/layout/NameandTitleOrganizationalChart"/>
    <dgm:cxn modelId="{4BADE31E-FE28-48C4-A2E3-69C37B8CBA0A}" type="presParOf" srcId="{CA18367A-2214-4874-95C7-5C2DF57BBBA7}" destId="{C34DB650-C6D6-4279-A9AB-0D5B56D207FB}" srcOrd="2" destOrd="0" presId="urn:microsoft.com/office/officeart/2008/layout/NameandTitleOrganizationalChart"/>
    <dgm:cxn modelId="{B2B6EB03-AB8E-473E-84E1-CB670C3EDEE6}" type="presParOf" srcId="{FCB62916-EA07-48B6-85B8-FB244757F84F}" destId="{FFF851D1-2EFE-46D2-BBA1-92F6B03E8401}" srcOrd="4" destOrd="0" presId="urn:microsoft.com/office/officeart/2008/layout/NameandTitleOrganizationalChart"/>
    <dgm:cxn modelId="{8DD508E1-FD65-4148-A292-1373FA63E7A6}" type="presParOf" srcId="{FCB62916-EA07-48B6-85B8-FB244757F84F}" destId="{68EC98EF-447B-4393-9E18-A00446947D05}" srcOrd="5" destOrd="0" presId="urn:microsoft.com/office/officeart/2008/layout/NameandTitleOrganizationalChart"/>
    <dgm:cxn modelId="{35886C62-0DB7-4D8C-9C42-7FB567A0ADBD}" type="presParOf" srcId="{68EC98EF-447B-4393-9E18-A00446947D05}" destId="{9EB8E33D-6388-4FF2-B777-C289C334D24E}" srcOrd="0" destOrd="0" presId="urn:microsoft.com/office/officeart/2008/layout/NameandTitleOrganizationalChart"/>
    <dgm:cxn modelId="{C1174A0E-6748-4935-A0DB-704FB43DADEA}" type="presParOf" srcId="{9EB8E33D-6388-4FF2-B777-C289C334D24E}" destId="{F9C6ED3F-01CE-4112-BD33-3CF465F9A5CA}" srcOrd="0" destOrd="0" presId="urn:microsoft.com/office/officeart/2008/layout/NameandTitleOrganizationalChart"/>
    <dgm:cxn modelId="{431DD0E1-2DA3-492A-91E0-F769E7B9CA7E}" type="presParOf" srcId="{9EB8E33D-6388-4FF2-B777-C289C334D24E}" destId="{5C0D5A07-075D-48D8-8199-C638E842C324}" srcOrd="1" destOrd="0" presId="urn:microsoft.com/office/officeart/2008/layout/NameandTitleOrganizationalChart"/>
    <dgm:cxn modelId="{266D315B-3816-4767-9AA5-E54D2579E82C}" type="presParOf" srcId="{9EB8E33D-6388-4FF2-B777-C289C334D24E}" destId="{9932E988-B07E-4B2A-BCF5-9B19FD84BBA3}" srcOrd="2" destOrd="0" presId="urn:microsoft.com/office/officeart/2008/layout/NameandTitleOrganizationalChart"/>
    <dgm:cxn modelId="{D4E1DE87-47AE-4B79-A3C7-62A5561F17E5}" type="presParOf" srcId="{68EC98EF-447B-4393-9E18-A00446947D05}" destId="{6DD6072F-D23C-4AD1-A757-D845488672BC}" srcOrd="1" destOrd="0" presId="urn:microsoft.com/office/officeart/2008/layout/NameandTitleOrganizationalChart"/>
    <dgm:cxn modelId="{A60E1C77-18DC-4C22-818B-DDB5B1570A54}" type="presParOf" srcId="{68EC98EF-447B-4393-9E18-A00446947D05}" destId="{3F379D37-4DD4-495F-A846-95B88B6BFF02}" srcOrd="2" destOrd="0" presId="urn:microsoft.com/office/officeart/2008/layout/NameandTitleOrganizationalChart"/>
    <dgm:cxn modelId="{12CA1F61-77B8-411C-A2A0-931C183AE152}" type="presParOf" srcId="{B09D2D13-94BC-444E-BA57-71BF200E1B14}" destId="{4D828119-B6FC-42F2-A62D-E7F26DD858A3}" srcOrd="2" destOrd="0" presId="urn:microsoft.com/office/officeart/2008/layout/NameandTitleOrganizationalChart"/>
    <dgm:cxn modelId="{7CB2502C-6679-4AF7-921D-C6F246DBC4DC}" type="presParOf" srcId="{5B3162C8-AE41-4B84-988E-DE26C0D72F3D}" destId="{8F11303B-EC44-4992-9F49-BC2E6196CCDD}" srcOrd="6" destOrd="0" presId="urn:microsoft.com/office/officeart/2008/layout/NameandTitleOrganizationalChart"/>
    <dgm:cxn modelId="{DF8DDEB2-83D9-4506-8A7E-3D95E0980072}" type="presParOf" srcId="{5B3162C8-AE41-4B84-988E-DE26C0D72F3D}" destId="{84CD99E1-8ACB-45F5-985E-544ECB55B8A5}" srcOrd="7" destOrd="0" presId="urn:microsoft.com/office/officeart/2008/layout/NameandTitleOrganizationalChart"/>
    <dgm:cxn modelId="{E40D4F7F-E1C3-4294-BAEE-6E641D10B511}" type="presParOf" srcId="{84CD99E1-8ACB-45F5-985E-544ECB55B8A5}" destId="{9F7A8A24-985F-4402-A67E-31F817BB0A0A}" srcOrd="0" destOrd="0" presId="urn:microsoft.com/office/officeart/2008/layout/NameandTitleOrganizationalChart"/>
    <dgm:cxn modelId="{E12EF859-05F8-4911-91E4-B8A523DBB372}" type="presParOf" srcId="{9F7A8A24-985F-4402-A67E-31F817BB0A0A}" destId="{E0A2F3C2-4A8B-4FF4-B189-3E942227BA6A}" srcOrd="0" destOrd="0" presId="urn:microsoft.com/office/officeart/2008/layout/NameandTitleOrganizationalChart"/>
    <dgm:cxn modelId="{CE7C356C-AFC5-49A6-B69B-A4880B1CB5DC}" type="presParOf" srcId="{9F7A8A24-985F-4402-A67E-31F817BB0A0A}" destId="{879691F6-7408-467E-A65E-95C0B6A67D42}" srcOrd="1" destOrd="0" presId="urn:microsoft.com/office/officeart/2008/layout/NameandTitleOrganizationalChart"/>
    <dgm:cxn modelId="{92B5ED3D-CD64-41C8-8C6D-744796F64391}" type="presParOf" srcId="{9F7A8A24-985F-4402-A67E-31F817BB0A0A}" destId="{19D67E79-B572-443A-85F7-9CF816877941}" srcOrd="2" destOrd="0" presId="urn:microsoft.com/office/officeart/2008/layout/NameandTitleOrganizationalChart"/>
    <dgm:cxn modelId="{C238CC3F-981D-4D2A-90FF-ADC23C639908}" type="presParOf" srcId="{84CD99E1-8ACB-45F5-985E-544ECB55B8A5}" destId="{5C1E8D1E-3346-49BA-860B-F12489009FEC}" srcOrd="1" destOrd="0" presId="urn:microsoft.com/office/officeart/2008/layout/NameandTitleOrganizationalChart"/>
    <dgm:cxn modelId="{1B0752EE-00B9-42DF-9A22-5B959A2B4D87}" type="presParOf" srcId="{84CD99E1-8ACB-45F5-985E-544ECB55B8A5}" destId="{01F4C0FA-3311-45FC-8940-75F313316A5C}" srcOrd="2" destOrd="0" presId="urn:microsoft.com/office/officeart/2008/layout/NameandTitleOrganizationalChart"/>
    <dgm:cxn modelId="{FB23BF22-F1BE-4AF8-9AA7-294B6C3FFB35}" type="presParOf" srcId="{C21AD83A-1E72-40D7-9907-875866535C76}" destId="{68694F20-F5B2-48EC-AB7A-53587662C4AC}" srcOrd="2" destOrd="0" presId="urn:microsoft.com/office/officeart/2008/layout/NameandTitleOrganizationalChart"/>
    <dgm:cxn modelId="{0CCCD03D-7213-49C8-AD50-6C73569BD224}" type="presParOf" srcId="{68694F20-F5B2-48EC-AB7A-53587662C4AC}" destId="{D419040E-F3F6-4905-AE63-9DB8120FB410}" srcOrd="0" destOrd="0" presId="urn:microsoft.com/office/officeart/2008/layout/NameandTitleOrganizationalChart"/>
    <dgm:cxn modelId="{CE159DB7-F995-45D3-926C-8F6C1832FE71}" type="presParOf" srcId="{68694F20-F5B2-48EC-AB7A-53587662C4AC}" destId="{50D434A4-B488-4AE4-A899-A508B54C0E1C}" srcOrd="1" destOrd="0" presId="urn:microsoft.com/office/officeart/2008/layout/NameandTitleOrganizationalChart"/>
    <dgm:cxn modelId="{FBDFB28C-17EC-4FFA-833E-DFCFDF14C4F3}" type="presParOf" srcId="{50D434A4-B488-4AE4-A899-A508B54C0E1C}" destId="{B1321154-064C-44F2-B2E3-49070CFD7C65}" srcOrd="0" destOrd="0" presId="urn:microsoft.com/office/officeart/2008/layout/NameandTitleOrganizationalChart"/>
    <dgm:cxn modelId="{F6230EF7-D2A1-4591-AD6A-74033453C099}" type="presParOf" srcId="{B1321154-064C-44F2-B2E3-49070CFD7C65}" destId="{D5955ACE-BF0F-4D1D-998C-A7CCA3B7811D}" srcOrd="0" destOrd="0" presId="urn:microsoft.com/office/officeart/2008/layout/NameandTitleOrganizationalChart"/>
    <dgm:cxn modelId="{C1F100AD-D691-4DF5-9E3E-45AFE43DC598}" type="presParOf" srcId="{B1321154-064C-44F2-B2E3-49070CFD7C65}" destId="{0354837A-2EDC-44F5-B11C-7F99C93997ED}" srcOrd="1" destOrd="0" presId="urn:microsoft.com/office/officeart/2008/layout/NameandTitleOrganizationalChart"/>
    <dgm:cxn modelId="{0B6CE4C1-B0E7-470C-AFEE-0909CE318200}" type="presParOf" srcId="{B1321154-064C-44F2-B2E3-49070CFD7C65}" destId="{A5B1DE07-02A7-43E6-8444-ECF94C8FB718}" srcOrd="2" destOrd="0" presId="urn:microsoft.com/office/officeart/2008/layout/NameandTitleOrganizationalChart"/>
    <dgm:cxn modelId="{E523DDB7-1E30-4293-8A9D-AA79EDCDC2D2}" type="presParOf" srcId="{50D434A4-B488-4AE4-A899-A508B54C0E1C}" destId="{A373282F-6B78-48E1-83DD-7886EEA49469}" srcOrd="1" destOrd="0" presId="urn:microsoft.com/office/officeart/2008/layout/NameandTitleOrganizationalChart"/>
    <dgm:cxn modelId="{9618D142-9923-4610-816A-7E4ABFCB3CD0}" type="presParOf" srcId="{50D434A4-B488-4AE4-A899-A508B54C0E1C}" destId="{D6671348-0D02-49E3-A60F-6667B7473B1F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C2CCEC7-D315-4F3B-8A56-83840E71FD6A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895672D2-653B-47F2-82E9-811DC89DBE4D}">
      <dgm:prSet phldrT="[Text]"/>
      <dgm:spPr/>
      <dgm:t>
        <a:bodyPr/>
        <a:lstStyle/>
        <a:p>
          <a:r>
            <a:rPr lang="de-DE" dirty="0"/>
            <a:t>Onlinebestellung</a:t>
          </a:r>
        </a:p>
      </dgm:t>
    </dgm:pt>
    <dgm:pt modelId="{28B90DF6-76C2-4BF1-908E-2284C08CB170}" type="parTrans" cxnId="{ACB83C41-6561-4C2E-BA11-F3F3D1524719}">
      <dgm:prSet/>
      <dgm:spPr/>
      <dgm:t>
        <a:bodyPr/>
        <a:lstStyle/>
        <a:p>
          <a:endParaRPr lang="de-DE"/>
        </a:p>
      </dgm:t>
    </dgm:pt>
    <dgm:pt modelId="{7F0CBC40-C438-4A87-A383-76334B7CFD03}" type="sibTrans" cxnId="{ACB83C41-6561-4C2E-BA11-F3F3D1524719}">
      <dgm:prSet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de-DE"/>
        </a:p>
      </dgm:t>
      <dgm:extLst>
        <a:ext uri="{E40237B7-FDA0-4F09-8148-C483321AD2D9}">
          <dgm14:cNvPr xmlns:dgm14="http://schemas.microsoft.com/office/drawing/2010/diagram" id="0" name="" descr="Monitor mit einfarbiger Füllung"/>
        </a:ext>
      </dgm:extLst>
    </dgm:pt>
    <dgm:pt modelId="{70FC2A58-BA08-411F-97AE-7CFEB7C6B684}">
      <dgm:prSet phldrT="[Text]"/>
      <dgm:spPr/>
      <dgm:t>
        <a:bodyPr/>
        <a:lstStyle/>
        <a:p>
          <a:r>
            <a:rPr lang="de-DE" dirty="0"/>
            <a:t>Warenkorb</a:t>
          </a:r>
        </a:p>
      </dgm:t>
    </dgm:pt>
    <dgm:pt modelId="{567A8066-AAD2-44D9-A449-F9D835F45F7B}" type="parTrans" cxnId="{10885A95-AC19-41F5-B2EB-B7650139FD5E}">
      <dgm:prSet/>
      <dgm:spPr/>
      <dgm:t>
        <a:bodyPr/>
        <a:lstStyle/>
        <a:p>
          <a:endParaRPr lang="de-DE"/>
        </a:p>
      </dgm:t>
    </dgm:pt>
    <dgm:pt modelId="{B0D27000-2056-46A3-985C-035B77FBF526}" type="sibTrans" cxnId="{10885A95-AC19-41F5-B2EB-B7650139FD5E}">
      <dgm:prSet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de-DE"/>
        </a:p>
      </dgm:t>
      <dgm:extLst>
        <a:ext uri="{E40237B7-FDA0-4F09-8148-C483321AD2D9}">
          <dgm14:cNvPr xmlns:dgm14="http://schemas.microsoft.com/office/drawing/2010/diagram" id="0" name="" descr="Warenkorb mit einfarbiger Füllung"/>
        </a:ext>
      </dgm:extLst>
    </dgm:pt>
    <dgm:pt modelId="{A4EED93A-166F-4613-B9F1-451E21349364}">
      <dgm:prSet/>
      <dgm:spPr/>
      <dgm:t>
        <a:bodyPr/>
        <a:lstStyle/>
        <a:p>
          <a:r>
            <a:rPr lang="de-DE" dirty="0"/>
            <a:t>Bearbeitung</a:t>
          </a:r>
        </a:p>
      </dgm:t>
    </dgm:pt>
    <dgm:pt modelId="{66E5B565-921C-4B5D-93DE-D9A28363981D}" type="parTrans" cxnId="{A84CB03F-97AF-4FD3-8566-55CB2A4FA507}">
      <dgm:prSet/>
      <dgm:spPr/>
      <dgm:t>
        <a:bodyPr/>
        <a:lstStyle/>
        <a:p>
          <a:endParaRPr lang="de-DE"/>
        </a:p>
      </dgm:t>
    </dgm:pt>
    <dgm:pt modelId="{80FEB363-1D55-4658-922E-833493C2D393}" type="sibTrans" cxnId="{A84CB03F-97AF-4FD3-8566-55CB2A4FA507}">
      <dgm:prSet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de-DE"/>
        </a:p>
      </dgm:t>
      <dgm:extLst>
        <a:ext uri="{E40237B7-FDA0-4F09-8148-C483321AD2D9}">
          <dgm14:cNvPr xmlns:dgm14="http://schemas.microsoft.com/office/drawing/2010/diagram" id="0" name="" descr="Essende Person mit einfarbiger Füllung"/>
        </a:ext>
      </dgm:extLst>
    </dgm:pt>
    <dgm:pt modelId="{F6551708-4EBB-4321-A67F-9B70C007DE37}">
      <dgm:prSet/>
      <dgm:spPr/>
      <dgm:t>
        <a:bodyPr/>
        <a:lstStyle/>
        <a:p>
          <a:endParaRPr lang="de-DE"/>
        </a:p>
      </dgm:t>
    </dgm:pt>
    <dgm:pt modelId="{AC5FECA7-A20F-494D-93F1-526144BE5AC4}" type="parTrans" cxnId="{A50BA2BF-67FF-45C1-A306-26E37D120CC7}">
      <dgm:prSet/>
      <dgm:spPr/>
      <dgm:t>
        <a:bodyPr/>
        <a:lstStyle/>
        <a:p>
          <a:endParaRPr lang="de-DE"/>
        </a:p>
      </dgm:t>
    </dgm:pt>
    <dgm:pt modelId="{392F131A-4EFD-48A7-A121-8D262BD24191}" type="sibTrans" cxnId="{A50BA2BF-67FF-45C1-A306-26E37D120CC7}">
      <dgm:prSet/>
      <dgm:spPr/>
      <dgm:t>
        <a:bodyPr/>
        <a:lstStyle/>
        <a:p>
          <a:endParaRPr lang="de-DE"/>
        </a:p>
      </dgm:t>
    </dgm:pt>
    <dgm:pt modelId="{EAB3EC70-500E-4BCA-92FF-20EAE3DE83FA}" type="pres">
      <dgm:prSet presAssocID="{BC2CCEC7-D315-4F3B-8A56-83840E71FD6A}" presName="Name0" presStyleCnt="0">
        <dgm:presLayoutVars>
          <dgm:chMax val="7"/>
          <dgm:chPref val="7"/>
          <dgm:dir/>
        </dgm:presLayoutVars>
      </dgm:prSet>
      <dgm:spPr/>
    </dgm:pt>
    <dgm:pt modelId="{CAB79073-06C6-42E4-85CA-DDE5D4776B5F}" type="pres">
      <dgm:prSet presAssocID="{BC2CCEC7-D315-4F3B-8A56-83840E71FD6A}" presName="dot1" presStyleLbl="alignNode1" presStyleIdx="0" presStyleCnt="13"/>
      <dgm:spPr/>
    </dgm:pt>
    <dgm:pt modelId="{DD4BD01F-E6C9-49B7-8244-D0A377DC64C4}" type="pres">
      <dgm:prSet presAssocID="{BC2CCEC7-D315-4F3B-8A56-83840E71FD6A}" presName="dot2" presStyleLbl="alignNode1" presStyleIdx="1" presStyleCnt="13"/>
      <dgm:spPr/>
    </dgm:pt>
    <dgm:pt modelId="{1C0507C3-34A9-4335-8C7A-475711326541}" type="pres">
      <dgm:prSet presAssocID="{BC2CCEC7-D315-4F3B-8A56-83840E71FD6A}" presName="dot3" presStyleLbl="alignNode1" presStyleIdx="2" presStyleCnt="13"/>
      <dgm:spPr/>
    </dgm:pt>
    <dgm:pt modelId="{AE75DF36-07E8-4872-88AC-FE9158529A8B}" type="pres">
      <dgm:prSet presAssocID="{BC2CCEC7-D315-4F3B-8A56-83840E71FD6A}" presName="dot4" presStyleLbl="alignNode1" presStyleIdx="3" presStyleCnt="13"/>
      <dgm:spPr/>
    </dgm:pt>
    <dgm:pt modelId="{87C04FD2-366C-48EB-8CA8-AC76DFE60C69}" type="pres">
      <dgm:prSet presAssocID="{BC2CCEC7-D315-4F3B-8A56-83840E71FD6A}" presName="dot5" presStyleLbl="alignNode1" presStyleIdx="4" presStyleCnt="13"/>
      <dgm:spPr/>
    </dgm:pt>
    <dgm:pt modelId="{5C203C20-93C4-4518-BAFA-E4558912FE0F}" type="pres">
      <dgm:prSet presAssocID="{BC2CCEC7-D315-4F3B-8A56-83840E71FD6A}" presName="dot6" presStyleLbl="alignNode1" presStyleIdx="5" presStyleCnt="13"/>
      <dgm:spPr/>
    </dgm:pt>
    <dgm:pt modelId="{6C2D1012-31AB-41D6-9F4A-8624D43619AE}" type="pres">
      <dgm:prSet presAssocID="{BC2CCEC7-D315-4F3B-8A56-83840E71FD6A}" presName="dotArrow1" presStyleLbl="alignNode1" presStyleIdx="6" presStyleCnt="13"/>
      <dgm:spPr/>
    </dgm:pt>
    <dgm:pt modelId="{DA63018B-AB14-4F33-9E4F-2AED12E7D62E}" type="pres">
      <dgm:prSet presAssocID="{BC2CCEC7-D315-4F3B-8A56-83840E71FD6A}" presName="dotArrow2" presStyleLbl="alignNode1" presStyleIdx="7" presStyleCnt="13"/>
      <dgm:spPr/>
    </dgm:pt>
    <dgm:pt modelId="{B61FF4EA-F66B-42C8-89BD-B64CBCFCF4C6}" type="pres">
      <dgm:prSet presAssocID="{BC2CCEC7-D315-4F3B-8A56-83840E71FD6A}" presName="dotArrow3" presStyleLbl="alignNode1" presStyleIdx="8" presStyleCnt="13"/>
      <dgm:spPr/>
    </dgm:pt>
    <dgm:pt modelId="{99DE3F70-F82B-4EA4-AD50-9CC19FF4AF7D}" type="pres">
      <dgm:prSet presAssocID="{BC2CCEC7-D315-4F3B-8A56-83840E71FD6A}" presName="dotArrow4" presStyleLbl="alignNode1" presStyleIdx="9" presStyleCnt="13"/>
      <dgm:spPr/>
    </dgm:pt>
    <dgm:pt modelId="{5D3266C9-29F9-408B-B2E1-BA044D687C95}" type="pres">
      <dgm:prSet presAssocID="{BC2CCEC7-D315-4F3B-8A56-83840E71FD6A}" presName="dotArrow5" presStyleLbl="alignNode1" presStyleIdx="10" presStyleCnt="13"/>
      <dgm:spPr/>
    </dgm:pt>
    <dgm:pt modelId="{B0AD58A0-EF40-4D0E-ACAC-EA5273138475}" type="pres">
      <dgm:prSet presAssocID="{BC2CCEC7-D315-4F3B-8A56-83840E71FD6A}" presName="dotArrow6" presStyleLbl="alignNode1" presStyleIdx="11" presStyleCnt="13"/>
      <dgm:spPr/>
    </dgm:pt>
    <dgm:pt modelId="{BF2F99B3-2EF8-4626-9812-64D290B97F4D}" type="pres">
      <dgm:prSet presAssocID="{BC2CCEC7-D315-4F3B-8A56-83840E71FD6A}" presName="dotArrow7" presStyleLbl="alignNode1" presStyleIdx="12" presStyleCnt="13"/>
      <dgm:spPr/>
    </dgm:pt>
    <dgm:pt modelId="{8B41C8C8-1124-47A6-A1B4-C1186B71698D}" type="pres">
      <dgm:prSet presAssocID="{895672D2-653B-47F2-82E9-811DC89DBE4D}" presName="parTx1" presStyleLbl="node1" presStyleIdx="0" presStyleCnt="4"/>
      <dgm:spPr/>
    </dgm:pt>
    <dgm:pt modelId="{A782734C-AF7B-4993-A048-EB56522A0076}" type="pres">
      <dgm:prSet presAssocID="{7F0CBC40-C438-4A87-A383-76334B7CFD03}" presName="picture1" presStyleCnt="0"/>
      <dgm:spPr/>
    </dgm:pt>
    <dgm:pt modelId="{1E3F742C-D9D0-4FDA-9C33-39D9635453BB}" type="pres">
      <dgm:prSet presAssocID="{7F0CBC40-C438-4A87-A383-76334B7CFD03}" presName="imageRepeatNode" presStyleLbl="fgImgPlace1" presStyleIdx="0" presStyleCnt="4"/>
      <dgm:spPr/>
    </dgm:pt>
    <dgm:pt modelId="{BA5D226C-5D5F-4515-A569-D3559BA1439E}" type="pres">
      <dgm:prSet presAssocID="{70FC2A58-BA08-411F-97AE-7CFEB7C6B684}" presName="parTx2" presStyleLbl="node1" presStyleIdx="1" presStyleCnt="4"/>
      <dgm:spPr/>
    </dgm:pt>
    <dgm:pt modelId="{486D91D7-4D06-44E1-9571-EA1C79CF2EC6}" type="pres">
      <dgm:prSet presAssocID="{B0D27000-2056-46A3-985C-035B77FBF526}" presName="picture2" presStyleCnt="0"/>
      <dgm:spPr/>
    </dgm:pt>
    <dgm:pt modelId="{A28B7B39-4E1D-4D9A-9B6B-10F21BD95E58}" type="pres">
      <dgm:prSet presAssocID="{B0D27000-2056-46A3-985C-035B77FBF526}" presName="imageRepeatNode" presStyleLbl="fgImgPlace1" presStyleIdx="1" presStyleCnt="4"/>
      <dgm:spPr/>
    </dgm:pt>
    <dgm:pt modelId="{8118DAFD-583C-476D-BF58-B309E05CFE97}" type="pres">
      <dgm:prSet presAssocID="{A4EED93A-166F-4613-B9F1-451E21349364}" presName="parTx3" presStyleLbl="node1" presStyleIdx="2" presStyleCnt="4"/>
      <dgm:spPr/>
    </dgm:pt>
    <dgm:pt modelId="{F25E91B3-C2C5-4DE3-967C-7A6F1D31DCD2}" type="pres">
      <dgm:prSet presAssocID="{80FEB363-1D55-4658-922E-833493C2D393}" presName="picture3" presStyleCnt="0"/>
      <dgm:spPr/>
    </dgm:pt>
    <dgm:pt modelId="{AB749F76-6D20-4DFB-81EA-3099E4B9CF3F}" type="pres">
      <dgm:prSet presAssocID="{80FEB363-1D55-4658-922E-833493C2D393}" presName="imageRepeatNode" presStyleLbl="fgImgPlace1" presStyleIdx="2" presStyleCnt="4"/>
      <dgm:spPr/>
    </dgm:pt>
    <dgm:pt modelId="{7D89F14B-ACC2-4259-ABB5-DA8AAABBC283}" type="pres">
      <dgm:prSet presAssocID="{F6551708-4EBB-4321-A67F-9B70C007DE37}" presName="parTx4" presStyleLbl="node1" presStyleIdx="3" presStyleCnt="4"/>
      <dgm:spPr/>
    </dgm:pt>
    <dgm:pt modelId="{EF0CD99A-56D1-469C-B1A2-62CADB09B568}" type="pres">
      <dgm:prSet presAssocID="{392F131A-4EFD-48A7-A121-8D262BD24191}" presName="picture4" presStyleCnt="0"/>
      <dgm:spPr/>
    </dgm:pt>
    <dgm:pt modelId="{E250298A-EA52-4429-8195-89D54D3F7B56}" type="pres">
      <dgm:prSet presAssocID="{392F131A-4EFD-48A7-A121-8D262BD24191}" presName="imageRepeatNode" presStyleLbl="fgImgPlace1" presStyleIdx="3" presStyleCnt="4"/>
      <dgm:spPr/>
    </dgm:pt>
  </dgm:ptLst>
  <dgm:cxnLst>
    <dgm:cxn modelId="{14563F1F-0308-49BB-9C24-B82B7B0EF375}" type="presOf" srcId="{392F131A-4EFD-48A7-A121-8D262BD24191}" destId="{E250298A-EA52-4429-8195-89D54D3F7B56}" srcOrd="0" destOrd="0" presId="urn:microsoft.com/office/officeart/2008/layout/AscendingPictureAccentProcess"/>
    <dgm:cxn modelId="{A84CB03F-97AF-4FD3-8566-55CB2A4FA507}" srcId="{BC2CCEC7-D315-4F3B-8A56-83840E71FD6A}" destId="{A4EED93A-166F-4613-B9F1-451E21349364}" srcOrd="2" destOrd="0" parTransId="{66E5B565-921C-4B5D-93DE-D9A28363981D}" sibTransId="{80FEB363-1D55-4658-922E-833493C2D393}"/>
    <dgm:cxn modelId="{ACB83C41-6561-4C2E-BA11-F3F3D1524719}" srcId="{BC2CCEC7-D315-4F3B-8A56-83840E71FD6A}" destId="{895672D2-653B-47F2-82E9-811DC89DBE4D}" srcOrd="0" destOrd="0" parTransId="{28B90DF6-76C2-4BF1-908E-2284C08CB170}" sibTransId="{7F0CBC40-C438-4A87-A383-76334B7CFD03}"/>
    <dgm:cxn modelId="{52991F43-F1AB-4E2D-98EA-69E1907FD54A}" type="presOf" srcId="{7F0CBC40-C438-4A87-A383-76334B7CFD03}" destId="{1E3F742C-D9D0-4FDA-9C33-39D9635453BB}" srcOrd="0" destOrd="0" presId="urn:microsoft.com/office/officeart/2008/layout/AscendingPictureAccentProcess"/>
    <dgm:cxn modelId="{69234754-D38A-48A7-BDAD-CB42568171FD}" type="presOf" srcId="{B0D27000-2056-46A3-985C-035B77FBF526}" destId="{A28B7B39-4E1D-4D9A-9B6B-10F21BD95E58}" srcOrd="0" destOrd="0" presId="urn:microsoft.com/office/officeart/2008/layout/AscendingPictureAccentProcess"/>
    <dgm:cxn modelId="{D7F37056-1CA2-4ED1-9FE9-495EF16AF301}" type="presOf" srcId="{70FC2A58-BA08-411F-97AE-7CFEB7C6B684}" destId="{BA5D226C-5D5F-4515-A569-D3559BA1439E}" srcOrd="0" destOrd="0" presId="urn:microsoft.com/office/officeart/2008/layout/AscendingPictureAccentProcess"/>
    <dgm:cxn modelId="{10885A95-AC19-41F5-B2EB-B7650139FD5E}" srcId="{BC2CCEC7-D315-4F3B-8A56-83840E71FD6A}" destId="{70FC2A58-BA08-411F-97AE-7CFEB7C6B684}" srcOrd="1" destOrd="0" parTransId="{567A8066-AAD2-44D9-A449-F9D835F45F7B}" sibTransId="{B0D27000-2056-46A3-985C-035B77FBF526}"/>
    <dgm:cxn modelId="{0F670899-4F55-4C45-B45C-383DF174F7CC}" type="presOf" srcId="{BC2CCEC7-D315-4F3B-8A56-83840E71FD6A}" destId="{EAB3EC70-500E-4BCA-92FF-20EAE3DE83FA}" srcOrd="0" destOrd="0" presId="urn:microsoft.com/office/officeart/2008/layout/AscendingPictureAccentProcess"/>
    <dgm:cxn modelId="{E762469C-12ED-4D45-81C4-B0B2E2410E21}" type="presOf" srcId="{895672D2-653B-47F2-82E9-811DC89DBE4D}" destId="{8B41C8C8-1124-47A6-A1B4-C1186B71698D}" srcOrd="0" destOrd="0" presId="urn:microsoft.com/office/officeart/2008/layout/AscendingPictureAccentProcess"/>
    <dgm:cxn modelId="{85A06FA4-EC4E-4CB5-A979-CAA9F664D61B}" type="presOf" srcId="{80FEB363-1D55-4658-922E-833493C2D393}" destId="{AB749F76-6D20-4DFB-81EA-3099E4B9CF3F}" srcOrd="0" destOrd="0" presId="urn:microsoft.com/office/officeart/2008/layout/AscendingPictureAccentProcess"/>
    <dgm:cxn modelId="{416264A8-99A9-4827-B77F-E684DC576E09}" type="presOf" srcId="{F6551708-4EBB-4321-A67F-9B70C007DE37}" destId="{7D89F14B-ACC2-4259-ABB5-DA8AAABBC283}" srcOrd="0" destOrd="0" presId="urn:microsoft.com/office/officeart/2008/layout/AscendingPictureAccentProcess"/>
    <dgm:cxn modelId="{A50BA2BF-67FF-45C1-A306-26E37D120CC7}" srcId="{BC2CCEC7-D315-4F3B-8A56-83840E71FD6A}" destId="{F6551708-4EBB-4321-A67F-9B70C007DE37}" srcOrd="3" destOrd="0" parTransId="{AC5FECA7-A20F-494D-93F1-526144BE5AC4}" sibTransId="{392F131A-4EFD-48A7-A121-8D262BD24191}"/>
    <dgm:cxn modelId="{7CA39CEF-2E15-447F-84CC-0866105970E5}" type="presOf" srcId="{A4EED93A-166F-4613-B9F1-451E21349364}" destId="{8118DAFD-583C-476D-BF58-B309E05CFE97}" srcOrd="0" destOrd="0" presId="urn:microsoft.com/office/officeart/2008/layout/AscendingPictureAccentProcess"/>
    <dgm:cxn modelId="{75360E03-BD8B-43A1-AC49-AA513ACD1F30}" type="presParOf" srcId="{EAB3EC70-500E-4BCA-92FF-20EAE3DE83FA}" destId="{CAB79073-06C6-42E4-85CA-DDE5D4776B5F}" srcOrd="0" destOrd="0" presId="urn:microsoft.com/office/officeart/2008/layout/AscendingPictureAccentProcess"/>
    <dgm:cxn modelId="{39969E88-F6B8-4FE6-89DA-8631F550ECDE}" type="presParOf" srcId="{EAB3EC70-500E-4BCA-92FF-20EAE3DE83FA}" destId="{DD4BD01F-E6C9-49B7-8244-D0A377DC64C4}" srcOrd="1" destOrd="0" presId="urn:microsoft.com/office/officeart/2008/layout/AscendingPictureAccentProcess"/>
    <dgm:cxn modelId="{80A2C828-2385-42AD-BFB0-2E15826C1379}" type="presParOf" srcId="{EAB3EC70-500E-4BCA-92FF-20EAE3DE83FA}" destId="{1C0507C3-34A9-4335-8C7A-475711326541}" srcOrd="2" destOrd="0" presId="urn:microsoft.com/office/officeart/2008/layout/AscendingPictureAccentProcess"/>
    <dgm:cxn modelId="{3D34FB37-A18C-43EB-9902-286E0F9FC5D0}" type="presParOf" srcId="{EAB3EC70-500E-4BCA-92FF-20EAE3DE83FA}" destId="{AE75DF36-07E8-4872-88AC-FE9158529A8B}" srcOrd="3" destOrd="0" presId="urn:microsoft.com/office/officeart/2008/layout/AscendingPictureAccentProcess"/>
    <dgm:cxn modelId="{99D7FA01-5D96-4B7A-8BF4-5BEAE6431CA5}" type="presParOf" srcId="{EAB3EC70-500E-4BCA-92FF-20EAE3DE83FA}" destId="{87C04FD2-366C-48EB-8CA8-AC76DFE60C69}" srcOrd="4" destOrd="0" presId="urn:microsoft.com/office/officeart/2008/layout/AscendingPictureAccentProcess"/>
    <dgm:cxn modelId="{3D9C0584-B8AE-4CF8-A62C-AD765F0153CE}" type="presParOf" srcId="{EAB3EC70-500E-4BCA-92FF-20EAE3DE83FA}" destId="{5C203C20-93C4-4518-BAFA-E4558912FE0F}" srcOrd="5" destOrd="0" presId="urn:microsoft.com/office/officeart/2008/layout/AscendingPictureAccentProcess"/>
    <dgm:cxn modelId="{3408390B-635E-4D61-B00A-7DF5E093297C}" type="presParOf" srcId="{EAB3EC70-500E-4BCA-92FF-20EAE3DE83FA}" destId="{6C2D1012-31AB-41D6-9F4A-8624D43619AE}" srcOrd="6" destOrd="0" presId="urn:microsoft.com/office/officeart/2008/layout/AscendingPictureAccentProcess"/>
    <dgm:cxn modelId="{82D2D9FD-E4B8-40B7-AC5A-C18FB1568E06}" type="presParOf" srcId="{EAB3EC70-500E-4BCA-92FF-20EAE3DE83FA}" destId="{DA63018B-AB14-4F33-9E4F-2AED12E7D62E}" srcOrd="7" destOrd="0" presId="urn:microsoft.com/office/officeart/2008/layout/AscendingPictureAccentProcess"/>
    <dgm:cxn modelId="{8A838F3B-04FA-402A-942D-F06A8ECD9786}" type="presParOf" srcId="{EAB3EC70-500E-4BCA-92FF-20EAE3DE83FA}" destId="{B61FF4EA-F66B-42C8-89BD-B64CBCFCF4C6}" srcOrd="8" destOrd="0" presId="urn:microsoft.com/office/officeart/2008/layout/AscendingPictureAccentProcess"/>
    <dgm:cxn modelId="{18EFE262-C738-4916-9AA3-B0C697464C74}" type="presParOf" srcId="{EAB3EC70-500E-4BCA-92FF-20EAE3DE83FA}" destId="{99DE3F70-F82B-4EA4-AD50-9CC19FF4AF7D}" srcOrd="9" destOrd="0" presId="urn:microsoft.com/office/officeart/2008/layout/AscendingPictureAccentProcess"/>
    <dgm:cxn modelId="{4A1F4C0E-4C20-418B-9C58-CDFF93C13716}" type="presParOf" srcId="{EAB3EC70-500E-4BCA-92FF-20EAE3DE83FA}" destId="{5D3266C9-29F9-408B-B2E1-BA044D687C95}" srcOrd="10" destOrd="0" presId="urn:microsoft.com/office/officeart/2008/layout/AscendingPictureAccentProcess"/>
    <dgm:cxn modelId="{41992DDF-B285-41CD-97A7-693F8E303FCB}" type="presParOf" srcId="{EAB3EC70-500E-4BCA-92FF-20EAE3DE83FA}" destId="{B0AD58A0-EF40-4D0E-ACAC-EA5273138475}" srcOrd="11" destOrd="0" presId="urn:microsoft.com/office/officeart/2008/layout/AscendingPictureAccentProcess"/>
    <dgm:cxn modelId="{09D1F64A-EBCA-4B84-8739-844B8172336E}" type="presParOf" srcId="{EAB3EC70-500E-4BCA-92FF-20EAE3DE83FA}" destId="{BF2F99B3-2EF8-4626-9812-64D290B97F4D}" srcOrd="12" destOrd="0" presId="urn:microsoft.com/office/officeart/2008/layout/AscendingPictureAccentProcess"/>
    <dgm:cxn modelId="{33C930B7-28A3-4E6E-B800-F10F5664D808}" type="presParOf" srcId="{EAB3EC70-500E-4BCA-92FF-20EAE3DE83FA}" destId="{8B41C8C8-1124-47A6-A1B4-C1186B71698D}" srcOrd="13" destOrd="0" presId="urn:microsoft.com/office/officeart/2008/layout/AscendingPictureAccentProcess"/>
    <dgm:cxn modelId="{39ABAC9F-E3DB-4DAA-A16C-2F559B6B9496}" type="presParOf" srcId="{EAB3EC70-500E-4BCA-92FF-20EAE3DE83FA}" destId="{A782734C-AF7B-4993-A048-EB56522A0076}" srcOrd="14" destOrd="0" presId="urn:microsoft.com/office/officeart/2008/layout/AscendingPictureAccentProcess"/>
    <dgm:cxn modelId="{E6F2A23F-466E-4A0B-8A68-93348E15F94F}" type="presParOf" srcId="{A782734C-AF7B-4993-A048-EB56522A0076}" destId="{1E3F742C-D9D0-4FDA-9C33-39D9635453BB}" srcOrd="0" destOrd="0" presId="urn:microsoft.com/office/officeart/2008/layout/AscendingPictureAccentProcess"/>
    <dgm:cxn modelId="{FEF667F3-DDDE-46F4-8050-EF94F41CA191}" type="presParOf" srcId="{EAB3EC70-500E-4BCA-92FF-20EAE3DE83FA}" destId="{BA5D226C-5D5F-4515-A569-D3559BA1439E}" srcOrd="15" destOrd="0" presId="urn:microsoft.com/office/officeart/2008/layout/AscendingPictureAccentProcess"/>
    <dgm:cxn modelId="{306A6E6A-785C-4EB2-A626-731B1AA05BA4}" type="presParOf" srcId="{EAB3EC70-500E-4BCA-92FF-20EAE3DE83FA}" destId="{486D91D7-4D06-44E1-9571-EA1C79CF2EC6}" srcOrd="16" destOrd="0" presId="urn:microsoft.com/office/officeart/2008/layout/AscendingPictureAccentProcess"/>
    <dgm:cxn modelId="{54461E28-7727-4B5A-BBDD-0DE83496DA3C}" type="presParOf" srcId="{486D91D7-4D06-44E1-9571-EA1C79CF2EC6}" destId="{A28B7B39-4E1D-4D9A-9B6B-10F21BD95E58}" srcOrd="0" destOrd="0" presId="urn:microsoft.com/office/officeart/2008/layout/AscendingPictureAccentProcess"/>
    <dgm:cxn modelId="{4C5ECA37-5227-427A-A055-4F887D2A53C4}" type="presParOf" srcId="{EAB3EC70-500E-4BCA-92FF-20EAE3DE83FA}" destId="{8118DAFD-583C-476D-BF58-B309E05CFE97}" srcOrd="17" destOrd="0" presId="urn:microsoft.com/office/officeart/2008/layout/AscendingPictureAccentProcess"/>
    <dgm:cxn modelId="{C9F70EC4-0F13-4745-BC6E-C6224F2F53FE}" type="presParOf" srcId="{EAB3EC70-500E-4BCA-92FF-20EAE3DE83FA}" destId="{F25E91B3-C2C5-4DE3-967C-7A6F1D31DCD2}" srcOrd="18" destOrd="0" presId="urn:microsoft.com/office/officeart/2008/layout/AscendingPictureAccentProcess"/>
    <dgm:cxn modelId="{0C24C30F-BA6E-4400-AD04-471FFF734928}" type="presParOf" srcId="{F25E91B3-C2C5-4DE3-967C-7A6F1D31DCD2}" destId="{AB749F76-6D20-4DFB-81EA-3099E4B9CF3F}" srcOrd="0" destOrd="0" presId="urn:microsoft.com/office/officeart/2008/layout/AscendingPictureAccentProcess"/>
    <dgm:cxn modelId="{1025C751-FA6B-4320-88AB-A8000408BCA5}" type="presParOf" srcId="{EAB3EC70-500E-4BCA-92FF-20EAE3DE83FA}" destId="{7D89F14B-ACC2-4259-ABB5-DA8AAABBC283}" srcOrd="19" destOrd="0" presId="urn:microsoft.com/office/officeart/2008/layout/AscendingPictureAccentProcess"/>
    <dgm:cxn modelId="{6601429B-E691-438F-8352-3EECBBFBFD09}" type="presParOf" srcId="{EAB3EC70-500E-4BCA-92FF-20EAE3DE83FA}" destId="{EF0CD99A-56D1-469C-B1A2-62CADB09B568}" srcOrd="20" destOrd="0" presId="urn:microsoft.com/office/officeart/2008/layout/AscendingPictureAccentProcess"/>
    <dgm:cxn modelId="{74FC561A-1F5B-4B8C-8643-7C9191C6B822}" type="presParOf" srcId="{EF0CD99A-56D1-469C-B1A2-62CADB09B568}" destId="{E250298A-EA52-4429-8195-89D54D3F7B56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2AEE34-90E7-48B2-B3A6-84C5092244F0}" type="doc">
      <dgm:prSet loTypeId="urn:microsoft.com/office/officeart/2005/8/layout/v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de-DE"/>
        </a:p>
      </dgm:t>
    </dgm:pt>
    <dgm:pt modelId="{91B3FD75-7162-4BC7-A59E-DD6B82A2DE1A}">
      <dgm:prSet/>
      <dgm:spPr>
        <a:solidFill>
          <a:schemeClr val="accent6"/>
        </a:solidFill>
      </dgm:spPr>
      <dgm:t>
        <a:bodyPr/>
        <a:lstStyle/>
        <a:p>
          <a:r>
            <a:rPr lang="de-DE"/>
            <a:t>Über uns</a:t>
          </a:r>
        </a:p>
      </dgm:t>
    </dgm:pt>
    <dgm:pt modelId="{EEB5DC60-AB62-4F34-B90D-CACFAE64D125}" type="parTrans" cxnId="{A37ACAC0-8A37-4DDC-B770-FC39837D3FBB}">
      <dgm:prSet/>
      <dgm:spPr/>
      <dgm:t>
        <a:bodyPr/>
        <a:lstStyle/>
        <a:p>
          <a:endParaRPr lang="de-DE"/>
        </a:p>
      </dgm:t>
    </dgm:pt>
    <dgm:pt modelId="{4ECA2DB1-AA32-45E3-9B85-793223824604}" type="sibTrans" cxnId="{A37ACAC0-8A37-4DDC-B770-FC39837D3FBB}">
      <dgm:prSet/>
      <dgm:spPr/>
      <dgm:t>
        <a:bodyPr/>
        <a:lstStyle/>
        <a:p>
          <a:endParaRPr lang="de-DE"/>
        </a:p>
      </dgm:t>
    </dgm:pt>
    <dgm:pt modelId="{41FDFA84-4B3C-49A4-BE28-F636EC4CF182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de-DE" dirty="0"/>
            <a:t>Unsere Leistungen im Überblick</a:t>
          </a:r>
        </a:p>
      </dgm:t>
    </dgm:pt>
    <dgm:pt modelId="{ECE9534B-AF14-4C5B-AFF7-27AD504CF38F}" type="parTrans" cxnId="{58E8AC61-0BA4-45D8-A5E9-15BFCCED3BA3}">
      <dgm:prSet/>
      <dgm:spPr/>
      <dgm:t>
        <a:bodyPr/>
        <a:lstStyle/>
        <a:p>
          <a:endParaRPr lang="de-DE"/>
        </a:p>
      </dgm:t>
    </dgm:pt>
    <dgm:pt modelId="{30AF9644-DF96-47FB-933A-34B24E6E167A}" type="sibTrans" cxnId="{58E8AC61-0BA4-45D8-A5E9-15BFCCED3BA3}">
      <dgm:prSet/>
      <dgm:spPr/>
      <dgm:t>
        <a:bodyPr/>
        <a:lstStyle/>
        <a:p>
          <a:endParaRPr lang="de-DE"/>
        </a:p>
      </dgm:t>
    </dgm:pt>
    <dgm:pt modelId="{D00BA722-2BEF-46D3-9681-D2E6579B29A0}">
      <dgm:prSet/>
      <dgm:spPr/>
      <dgm:t>
        <a:bodyPr/>
        <a:lstStyle/>
        <a:p>
          <a:r>
            <a:rPr lang="de-DE"/>
            <a:t>Alles aus einer Hand</a:t>
          </a:r>
        </a:p>
      </dgm:t>
    </dgm:pt>
    <dgm:pt modelId="{C97B3C90-EA53-4841-973A-79860D0DEC6C}" type="parTrans" cxnId="{7E03C2D1-AF47-4946-8FC6-883B6D728DAB}">
      <dgm:prSet/>
      <dgm:spPr/>
      <dgm:t>
        <a:bodyPr/>
        <a:lstStyle/>
        <a:p>
          <a:endParaRPr lang="de-DE"/>
        </a:p>
      </dgm:t>
    </dgm:pt>
    <dgm:pt modelId="{0AD6626D-696E-404E-BE43-8C5233C72A17}" type="sibTrans" cxnId="{7E03C2D1-AF47-4946-8FC6-883B6D728DAB}">
      <dgm:prSet/>
      <dgm:spPr/>
      <dgm:t>
        <a:bodyPr/>
        <a:lstStyle/>
        <a:p>
          <a:endParaRPr lang="de-DE"/>
        </a:p>
      </dgm:t>
    </dgm:pt>
    <dgm:pt modelId="{37449A3E-8895-41A5-A86B-82FF6C061D74}">
      <dgm:prSet/>
      <dgm:spPr/>
      <dgm:t>
        <a:bodyPr/>
        <a:lstStyle/>
        <a:p>
          <a:r>
            <a:rPr lang="de-DE"/>
            <a:t>Bildergalerie</a:t>
          </a:r>
        </a:p>
      </dgm:t>
    </dgm:pt>
    <dgm:pt modelId="{274E5C05-C952-43BF-86A9-3D5F49168DD3}" type="parTrans" cxnId="{F7054791-CA30-4EA1-96DF-DBB64619F456}">
      <dgm:prSet/>
      <dgm:spPr/>
      <dgm:t>
        <a:bodyPr/>
        <a:lstStyle/>
        <a:p>
          <a:endParaRPr lang="de-DE"/>
        </a:p>
      </dgm:t>
    </dgm:pt>
    <dgm:pt modelId="{6C396B08-4C6A-4A40-ABAB-43E821AE00E5}" type="sibTrans" cxnId="{F7054791-CA30-4EA1-96DF-DBB64619F456}">
      <dgm:prSet/>
      <dgm:spPr/>
      <dgm:t>
        <a:bodyPr/>
        <a:lstStyle/>
        <a:p>
          <a:endParaRPr lang="de-DE"/>
        </a:p>
      </dgm:t>
    </dgm:pt>
    <dgm:pt modelId="{422E4DFE-48C2-4859-BBA1-254E1613931A}">
      <dgm:prSet/>
      <dgm:spPr/>
      <dgm:t>
        <a:bodyPr/>
        <a:lstStyle/>
        <a:p>
          <a:r>
            <a:rPr lang="de-DE"/>
            <a:t>Angebot des Monats</a:t>
          </a:r>
        </a:p>
      </dgm:t>
    </dgm:pt>
    <dgm:pt modelId="{A6EFC51B-FBE0-4932-A32A-3E1B09BC2F18}" type="parTrans" cxnId="{ABD1574F-BA02-4F55-836E-CFDC9AAD768C}">
      <dgm:prSet/>
      <dgm:spPr/>
      <dgm:t>
        <a:bodyPr/>
        <a:lstStyle/>
        <a:p>
          <a:endParaRPr lang="de-DE"/>
        </a:p>
      </dgm:t>
    </dgm:pt>
    <dgm:pt modelId="{CD746B1B-63DF-4AA9-B1FB-72A9B4CBF22E}" type="sibTrans" cxnId="{ABD1574F-BA02-4F55-836E-CFDC9AAD768C}">
      <dgm:prSet/>
      <dgm:spPr/>
      <dgm:t>
        <a:bodyPr/>
        <a:lstStyle/>
        <a:p>
          <a:endParaRPr lang="de-DE"/>
        </a:p>
      </dgm:t>
    </dgm:pt>
    <dgm:pt modelId="{ABA47667-B0DD-4DB2-9A3C-B239F732E76C}" type="pres">
      <dgm:prSet presAssocID="{BA2AEE34-90E7-48B2-B3A6-84C5092244F0}" presName="linear" presStyleCnt="0">
        <dgm:presLayoutVars>
          <dgm:animLvl val="lvl"/>
          <dgm:resizeHandles val="exact"/>
        </dgm:presLayoutVars>
      </dgm:prSet>
      <dgm:spPr/>
    </dgm:pt>
    <dgm:pt modelId="{6F192C60-7FC1-4659-94AA-5B88C99E7E27}" type="pres">
      <dgm:prSet presAssocID="{91B3FD75-7162-4BC7-A59E-DD6B82A2DE1A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2854C7E6-7F51-4F3B-AD25-C28052C2937E}" type="pres">
      <dgm:prSet presAssocID="{4ECA2DB1-AA32-45E3-9B85-793223824604}" presName="spacer" presStyleCnt="0"/>
      <dgm:spPr/>
    </dgm:pt>
    <dgm:pt modelId="{51FC1704-9FED-4DF4-BE15-EBF045D12D1D}" type="pres">
      <dgm:prSet presAssocID="{41FDFA84-4B3C-49A4-BE28-F636EC4CF182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150E2FE5-811D-42F5-AFD7-1835B2304C1F}" type="pres">
      <dgm:prSet presAssocID="{30AF9644-DF96-47FB-933A-34B24E6E167A}" presName="spacer" presStyleCnt="0"/>
      <dgm:spPr/>
    </dgm:pt>
    <dgm:pt modelId="{0203723B-0D59-4456-B381-3A4E53D16FB6}" type="pres">
      <dgm:prSet presAssocID="{D00BA722-2BEF-46D3-9681-D2E6579B29A0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DF9533E3-E49A-467F-A8DA-0EFE44DE1CE4}" type="pres">
      <dgm:prSet presAssocID="{0AD6626D-696E-404E-BE43-8C5233C72A17}" presName="spacer" presStyleCnt="0"/>
      <dgm:spPr/>
    </dgm:pt>
    <dgm:pt modelId="{0334C71C-145D-4296-B37C-3257A89B4B4A}" type="pres">
      <dgm:prSet presAssocID="{37449A3E-8895-41A5-A86B-82FF6C061D74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6C1683F3-A817-4794-B48A-BA4CE01019EF}" type="pres">
      <dgm:prSet presAssocID="{6C396B08-4C6A-4A40-ABAB-43E821AE00E5}" presName="spacer" presStyleCnt="0"/>
      <dgm:spPr/>
    </dgm:pt>
    <dgm:pt modelId="{5788F7A9-FE01-410F-B964-A7E21FD1B22E}" type="pres">
      <dgm:prSet presAssocID="{422E4DFE-48C2-4859-BBA1-254E1613931A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08036F5F-2CDC-47D4-BCBB-454257F5B756}" type="presOf" srcId="{91B3FD75-7162-4BC7-A59E-DD6B82A2DE1A}" destId="{6F192C60-7FC1-4659-94AA-5B88C99E7E27}" srcOrd="0" destOrd="0" presId="urn:microsoft.com/office/officeart/2005/8/layout/vList2"/>
    <dgm:cxn modelId="{58E8AC61-0BA4-45D8-A5E9-15BFCCED3BA3}" srcId="{BA2AEE34-90E7-48B2-B3A6-84C5092244F0}" destId="{41FDFA84-4B3C-49A4-BE28-F636EC4CF182}" srcOrd="1" destOrd="0" parTransId="{ECE9534B-AF14-4C5B-AFF7-27AD504CF38F}" sibTransId="{30AF9644-DF96-47FB-933A-34B24E6E167A}"/>
    <dgm:cxn modelId="{AF617342-13F4-49F0-81B0-0E150BBE26F2}" type="presOf" srcId="{D00BA722-2BEF-46D3-9681-D2E6579B29A0}" destId="{0203723B-0D59-4456-B381-3A4E53D16FB6}" srcOrd="0" destOrd="0" presId="urn:microsoft.com/office/officeart/2005/8/layout/vList2"/>
    <dgm:cxn modelId="{ABD1574F-BA02-4F55-836E-CFDC9AAD768C}" srcId="{BA2AEE34-90E7-48B2-B3A6-84C5092244F0}" destId="{422E4DFE-48C2-4859-BBA1-254E1613931A}" srcOrd="4" destOrd="0" parTransId="{A6EFC51B-FBE0-4932-A32A-3E1B09BC2F18}" sibTransId="{CD746B1B-63DF-4AA9-B1FB-72A9B4CBF22E}"/>
    <dgm:cxn modelId="{F7054791-CA30-4EA1-96DF-DBB64619F456}" srcId="{BA2AEE34-90E7-48B2-B3A6-84C5092244F0}" destId="{37449A3E-8895-41A5-A86B-82FF6C061D74}" srcOrd="3" destOrd="0" parTransId="{274E5C05-C952-43BF-86A9-3D5F49168DD3}" sibTransId="{6C396B08-4C6A-4A40-ABAB-43E821AE00E5}"/>
    <dgm:cxn modelId="{F9850F95-5175-4FDA-A085-081F828524BF}" type="presOf" srcId="{BA2AEE34-90E7-48B2-B3A6-84C5092244F0}" destId="{ABA47667-B0DD-4DB2-9A3C-B239F732E76C}" srcOrd="0" destOrd="0" presId="urn:microsoft.com/office/officeart/2005/8/layout/vList2"/>
    <dgm:cxn modelId="{9EFFFAB0-3B8D-47FD-AC84-165AABD19869}" type="presOf" srcId="{37449A3E-8895-41A5-A86B-82FF6C061D74}" destId="{0334C71C-145D-4296-B37C-3257A89B4B4A}" srcOrd="0" destOrd="0" presId="urn:microsoft.com/office/officeart/2005/8/layout/vList2"/>
    <dgm:cxn modelId="{A37ACAC0-8A37-4DDC-B770-FC39837D3FBB}" srcId="{BA2AEE34-90E7-48B2-B3A6-84C5092244F0}" destId="{91B3FD75-7162-4BC7-A59E-DD6B82A2DE1A}" srcOrd="0" destOrd="0" parTransId="{EEB5DC60-AB62-4F34-B90D-CACFAE64D125}" sibTransId="{4ECA2DB1-AA32-45E3-9B85-793223824604}"/>
    <dgm:cxn modelId="{7E03C2D1-AF47-4946-8FC6-883B6D728DAB}" srcId="{BA2AEE34-90E7-48B2-B3A6-84C5092244F0}" destId="{D00BA722-2BEF-46D3-9681-D2E6579B29A0}" srcOrd="2" destOrd="0" parTransId="{C97B3C90-EA53-4841-973A-79860D0DEC6C}" sibTransId="{0AD6626D-696E-404E-BE43-8C5233C72A17}"/>
    <dgm:cxn modelId="{4AD5BCF0-F57E-4F3A-B135-29BB0A7017B7}" type="presOf" srcId="{41FDFA84-4B3C-49A4-BE28-F636EC4CF182}" destId="{51FC1704-9FED-4DF4-BE15-EBF045D12D1D}" srcOrd="0" destOrd="0" presId="urn:microsoft.com/office/officeart/2005/8/layout/vList2"/>
    <dgm:cxn modelId="{18D18EF2-76BE-4023-BB5F-7D9C0763116D}" type="presOf" srcId="{422E4DFE-48C2-4859-BBA1-254E1613931A}" destId="{5788F7A9-FE01-410F-B964-A7E21FD1B22E}" srcOrd="0" destOrd="0" presId="urn:microsoft.com/office/officeart/2005/8/layout/vList2"/>
    <dgm:cxn modelId="{811B3AD7-F35A-4985-9C90-52CBF11B029E}" type="presParOf" srcId="{ABA47667-B0DD-4DB2-9A3C-B239F732E76C}" destId="{6F192C60-7FC1-4659-94AA-5B88C99E7E27}" srcOrd="0" destOrd="0" presId="urn:microsoft.com/office/officeart/2005/8/layout/vList2"/>
    <dgm:cxn modelId="{18A30EF2-78F6-45D7-AB82-B7E3E57CF3DF}" type="presParOf" srcId="{ABA47667-B0DD-4DB2-9A3C-B239F732E76C}" destId="{2854C7E6-7F51-4F3B-AD25-C28052C2937E}" srcOrd="1" destOrd="0" presId="urn:microsoft.com/office/officeart/2005/8/layout/vList2"/>
    <dgm:cxn modelId="{A0914419-E9FA-4768-AB26-2166D9869365}" type="presParOf" srcId="{ABA47667-B0DD-4DB2-9A3C-B239F732E76C}" destId="{51FC1704-9FED-4DF4-BE15-EBF045D12D1D}" srcOrd="2" destOrd="0" presId="urn:microsoft.com/office/officeart/2005/8/layout/vList2"/>
    <dgm:cxn modelId="{60176B43-8609-4FB8-925B-5F4945C87764}" type="presParOf" srcId="{ABA47667-B0DD-4DB2-9A3C-B239F732E76C}" destId="{150E2FE5-811D-42F5-AFD7-1835B2304C1F}" srcOrd="3" destOrd="0" presId="urn:microsoft.com/office/officeart/2005/8/layout/vList2"/>
    <dgm:cxn modelId="{F6A89FC2-3FC6-49EE-AE63-C48E1461B1E4}" type="presParOf" srcId="{ABA47667-B0DD-4DB2-9A3C-B239F732E76C}" destId="{0203723B-0D59-4456-B381-3A4E53D16FB6}" srcOrd="4" destOrd="0" presId="urn:microsoft.com/office/officeart/2005/8/layout/vList2"/>
    <dgm:cxn modelId="{E2DDD6E5-30B0-44CB-9E64-1CA4F2411105}" type="presParOf" srcId="{ABA47667-B0DD-4DB2-9A3C-B239F732E76C}" destId="{DF9533E3-E49A-467F-A8DA-0EFE44DE1CE4}" srcOrd="5" destOrd="0" presId="urn:microsoft.com/office/officeart/2005/8/layout/vList2"/>
    <dgm:cxn modelId="{84574C4B-7F52-46C1-AD62-D0B219441583}" type="presParOf" srcId="{ABA47667-B0DD-4DB2-9A3C-B239F732E76C}" destId="{0334C71C-145D-4296-B37C-3257A89B4B4A}" srcOrd="6" destOrd="0" presId="urn:microsoft.com/office/officeart/2005/8/layout/vList2"/>
    <dgm:cxn modelId="{AF36349A-BA39-49B4-B153-73F4A2656F46}" type="presParOf" srcId="{ABA47667-B0DD-4DB2-9A3C-B239F732E76C}" destId="{6C1683F3-A817-4794-B48A-BA4CE01019EF}" srcOrd="7" destOrd="0" presId="urn:microsoft.com/office/officeart/2005/8/layout/vList2"/>
    <dgm:cxn modelId="{AFEC22E5-8785-48D5-93C5-2B1031C3C290}" type="presParOf" srcId="{ABA47667-B0DD-4DB2-9A3C-B239F732E76C}" destId="{5788F7A9-FE01-410F-B964-A7E21FD1B22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13E253-768E-4D8D-949E-CB463F88FE6D}">
      <dsp:nvSpPr>
        <dsp:cNvPr id="0" name=""/>
        <dsp:cNvSpPr/>
      </dsp:nvSpPr>
      <dsp:spPr>
        <a:xfrm rot="5400000">
          <a:off x="2929505" y="101162"/>
          <a:ext cx="1374379" cy="1195709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Leistung</a:t>
          </a:r>
        </a:p>
      </dsp:txBody>
      <dsp:txXfrm rot="-5400000">
        <a:off x="3205171" y="226001"/>
        <a:ext cx="823047" cy="946031"/>
      </dsp:txXfrm>
    </dsp:sp>
    <dsp:sp modelId="{B2F20112-3085-4524-9268-20AA3AAD8F3B}">
      <dsp:nvSpPr>
        <dsp:cNvPr id="0" name=""/>
        <dsp:cNvSpPr/>
      </dsp:nvSpPr>
      <dsp:spPr>
        <a:xfrm>
          <a:off x="4208792" y="276189"/>
          <a:ext cx="1533807" cy="824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Innovation</a:t>
          </a:r>
        </a:p>
      </dsp:txBody>
      <dsp:txXfrm>
        <a:off x="4208792" y="276189"/>
        <a:ext cx="1533807" cy="824627"/>
      </dsp:txXfrm>
    </dsp:sp>
    <dsp:sp modelId="{AAA9BE9C-A98E-49EC-A7B7-B626391566C6}">
      <dsp:nvSpPr>
        <dsp:cNvPr id="0" name=""/>
        <dsp:cNvSpPr/>
      </dsp:nvSpPr>
      <dsp:spPr>
        <a:xfrm rot="5400000">
          <a:off x="1596097" y="90648"/>
          <a:ext cx="1374379" cy="119570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600" kern="1200"/>
        </a:p>
      </dsp:txBody>
      <dsp:txXfrm rot="-5400000">
        <a:off x="1871763" y="215487"/>
        <a:ext cx="823047" cy="946031"/>
      </dsp:txXfrm>
    </dsp:sp>
    <dsp:sp modelId="{11FFEBB2-319B-4A33-92C4-022CCB7FF5C3}">
      <dsp:nvSpPr>
        <dsp:cNvPr id="0" name=""/>
        <dsp:cNvSpPr/>
      </dsp:nvSpPr>
      <dsp:spPr>
        <a:xfrm rot="5400000">
          <a:off x="2239307" y="1257221"/>
          <a:ext cx="1374379" cy="119570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Design</a:t>
          </a:r>
        </a:p>
      </dsp:txBody>
      <dsp:txXfrm rot="-5400000">
        <a:off x="2514973" y="1382060"/>
        <a:ext cx="823047" cy="946031"/>
      </dsp:txXfrm>
    </dsp:sp>
    <dsp:sp modelId="{9DF0D9F6-BB88-4FBF-A991-DA409EF2CB9E}">
      <dsp:nvSpPr>
        <dsp:cNvPr id="0" name=""/>
        <dsp:cNvSpPr/>
      </dsp:nvSpPr>
      <dsp:spPr>
        <a:xfrm>
          <a:off x="794834" y="1442762"/>
          <a:ext cx="1484329" cy="824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Zukunftsweisend</a:t>
          </a:r>
        </a:p>
      </dsp:txBody>
      <dsp:txXfrm>
        <a:off x="794834" y="1442762"/>
        <a:ext cx="1484329" cy="824627"/>
      </dsp:txXfrm>
    </dsp:sp>
    <dsp:sp modelId="{9709B3DE-6D68-48EA-A30D-CDCD3D17F935}">
      <dsp:nvSpPr>
        <dsp:cNvPr id="0" name=""/>
        <dsp:cNvSpPr/>
      </dsp:nvSpPr>
      <dsp:spPr>
        <a:xfrm rot="5400000">
          <a:off x="3530673" y="1257221"/>
          <a:ext cx="1374379" cy="119570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600" kern="1200"/>
        </a:p>
      </dsp:txBody>
      <dsp:txXfrm rot="-5400000">
        <a:off x="3806339" y="1382060"/>
        <a:ext cx="823047" cy="946031"/>
      </dsp:txXfrm>
    </dsp:sp>
    <dsp:sp modelId="{42823EC9-C4DC-4A70-B2B0-B786215EA270}">
      <dsp:nvSpPr>
        <dsp:cNvPr id="0" name=""/>
        <dsp:cNvSpPr/>
      </dsp:nvSpPr>
      <dsp:spPr>
        <a:xfrm rot="5400000">
          <a:off x="2887464" y="2423794"/>
          <a:ext cx="1374379" cy="119570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Umwelt</a:t>
          </a:r>
        </a:p>
      </dsp:txBody>
      <dsp:txXfrm rot="-5400000">
        <a:off x="3163130" y="2548633"/>
        <a:ext cx="823047" cy="946031"/>
      </dsp:txXfrm>
    </dsp:sp>
    <dsp:sp modelId="{550C25EC-F155-49FA-96D9-70272616DE12}">
      <dsp:nvSpPr>
        <dsp:cNvPr id="0" name=""/>
        <dsp:cNvSpPr/>
      </dsp:nvSpPr>
      <dsp:spPr>
        <a:xfrm>
          <a:off x="4208792" y="2609335"/>
          <a:ext cx="1533807" cy="824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Energiesparend</a:t>
          </a:r>
        </a:p>
      </dsp:txBody>
      <dsp:txXfrm>
        <a:off x="4208792" y="2609335"/>
        <a:ext cx="1533807" cy="824627"/>
      </dsp:txXfrm>
    </dsp:sp>
    <dsp:sp modelId="{BD796401-2F23-41C9-A488-BFF5F69DC9AE}">
      <dsp:nvSpPr>
        <dsp:cNvPr id="0" name=""/>
        <dsp:cNvSpPr/>
      </dsp:nvSpPr>
      <dsp:spPr>
        <a:xfrm rot="5400000">
          <a:off x="1596097" y="2423794"/>
          <a:ext cx="1374379" cy="119570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600" kern="1200"/>
        </a:p>
      </dsp:txBody>
      <dsp:txXfrm rot="-5400000">
        <a:off x="1871763" y="2548633"/>
        <a:ext cx="823047" cy="9460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548E8E-4DD3-4E12-8F5B-692C38370633}">
      <dsp:nvSpPr>
        <dsp:cNvPr id="0" name=""/>
        <dsp:cNvSpPr/>
      </dsp:nvSpPr>
      <dsp:spPr>
        <a:xfrm>
          <a:off x="5780" y="1303173"/>
          <a:ext cx="2427079" cy="1524509"/>
        </a:xfrm>
        <a:prstGeom prst="rightArrowCallou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Kostenlose Erstberatung</a:t>
          </a:r>
        </a:p>
      </dsp:txBody>
      <dsp:txXfrm>
        <a:off x="5780" y="1303173"/>
        <a:ext cx="1577043" cy="1524509"/>
      </dsp:txXfrm>
    </dsp:sp>
    <dsp:sp modelId="{D2EB6C15-D155-4739-8C49-DC4DC90EC3D4}">
      <dsp:nvSpPr>
        <dsp:cNvPr id="0" name=""/>
        <dsp:cNvSpPr/>
      </dsp:nvSpPr>
      <dsp:spPr>
        <a:xfrm>
          <a:off x="2583562" y="1878557"/>
          <a:ext cx="319489" cy="3737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>
        <a:off x="2583562" y="1953305"/>
        <a:ext cx="223642" cy="224246"/>
      </dsp:txXfrm>
    </dsp:sp>
    <dsp:sp modelId="{4B7F16AC-888F-40C3-A21D-1BD28BAD05A0}">
      <dsp:nvSpPr>
        <dsp:cNvPr id="0" name=""/>
        <dsp:cNvSpPr/>
      </dsp:nvSpPr>
      <dsp:spPr>
        <a:xfrm>
          <a:off x="3035670" y="1592128"/>
          <a:ext cx="1507025" cy="9466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Planung</a:t>
          </a:r>
        </a:p>
      </dsp:txBody>
      <dsp:txXfrm>
        <a:off x="3063395" y="1619853"/>
        <a:ext cx="1451575" cy="891150"/>
      </dsp:txXfrm>
    </dsp:sp>
    <dsp:sp modelId="{CC9B86AC-C20E-4556-997F-029D08FEADFC}">
      <dsp:nvSpPr>
        <dsp:cNvPr id="0" name=""/>
        <dsp:cNvSpPr/>
      </dsp:nvSpPr>
      <dsp:spPr>
        <a:xfrm>
          <a:off x="4693398" y="1878557"/>
          <a:ext cx="319489" cy="3737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>
        <a:off x="4693398" y="1953305"/>
        <a:ext cx="223642" cy="224246"/>
      </dsp:txXfrm>
    </dsp:sp>
    <dsp:sp modelId="{CA0375BD-50CB-49EA-B935-70FF8EF42E47}">
      <dsp:nvSpPr>
        <dsp:cNvPr id="0" name=""/>
        <dsp:cNvSpPr/>
      </dsp:nvSpPr>
      <dsp:spPr>
        <a:xfrm>
          <a:off x="5145506" y="1592128"/>
          <a:ext cx="1507025" cy="9466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Fachgerechte Ausführung</a:t>
          </a:r>
        </a:p>
      </dsp:txBody>
      <dsp:txXfrm>
        <a:off x="5173231" y="1619853"/>
        <a:ext cx="1451575" cy="891150"/>
      </dsp:txXfrm>
    </dsp:sp>
    <dsp:sp modelId="{C39C8747-453D-40DA-A183-651B3A0A18F9}">
      <dsp:nvSpPr>
        <dsp:cNvPr id="0" name=""/>
        <dsp:cNvSpPr/>
      </dsp:nvSpPr>
      <dsp:spPr>
        <a:xfrm>
          <a:off x="6803234" y="1878557"/>
          <a:ext cx="319489" cy="3737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>
        <a:off x="6803234" y="1953305"/>
        <a:ext cx="223642" cy="224246"/>
      </dsp:txXfrm>
    </dsp:sp>
    <dsp:sp modelId="{1A08923D-67AE-494C-824F-00BBCE8832EA}">
      <dsp:nvSpPr>
        <dsp:cNvPr id="0" name=""/>
        <dsp:cNvSpPr/>
      </dsp:nvSpPr>
      <dsp:spPr>
        <a:xfrm>
          <a:off x="7255341" y="1592128"/>
          <a:ext cx="1507025" cy="9466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Begleitung durch das Projekt</a:t>
          </a:r>
        </a:p>
      </dsp:txBody>
      <dsp:txXfrm>
        <a:off x="7283066" y="1619853"/>
        <a:ext cx="1451575" cy="8911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84DD5C-2AA9-4BF3-9945-4410FCD9BC8C}">
      <dsp:nvSpPr>
        <dsp:cNvPr id="0" name=""/>
        <dsp:cNvSpPr/>
      </dsp:nvSpPr>
      <dsp:spPr>
        <a:xfrm>
          <a:off x="5357" y="1249841"/>
          <a:ext cx="1660921" cy="99655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kern="1200" dirty="0"/>
            <a:t>1. Schritt</a:t>
          </a:r>
        </a:p>
      </dsp:txBody>
      <dsp:txXfrm>
        <a:off x="34545" y="1279029"/>
        <a:ext cx="1602545" cy="938177"/>
      </dsp:txXfrm>
    </dsp:sp>
    <dsp:sp modelId="{ED12D3C2-2847-4912-B41F-B2E8901A62CF}">
      <dsp:nvSpPr>
        <dsp:cNvPr id="0" name=""/>
        <dsp:cNvSpPr/>
      </dsp:nvSpPr>
      <dsp:spPr>
        <a:xfrm>
          <a:off x="1832371" y="1542163"/>
          <a:ext cx="352115" cy="411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700" kern="1200"/>
        </a:p>
      </dsp:txBody>
      <dsp:txXfrm>
        <a:off x="1832371" y="1624545"/>
        <a:ext cx="246481" cy="247144"/>
      </dsp:txXfrm>
    </dsp:sp>
    <dsp:sp modelId="{E92F9082-1A0D-4330-AAB7-6AAE79B9AF4E}">
      <dsp:nvSpPr>
        <dsp:cNvPr id="0" name=""/>
        <dsp:cNvSpPr/>
      </dsp:nvSpPr>
      <dsp:spPr>
        <a:xfrm>
          <a:off x="2330648" y="1249841"/>
          <a:ext cx="1660921" cy="99655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kern="1200" dirty="0"/>
            <a:t>2. Schritt</a:t>
          </a:r>
        </a:p>
      </dsp:txBody>
      <dsp:txXfrm>
        <a:off x="2359836" y="1279029"/>
        <a:ext cx="1602545" cy="938177"/>
      </dsp:txXfrm>
    </dsp:sp>
    <dsp:sp modelId="{331CFCDF-99C4-4326-837F-BC60611C0D4B}">
      <dsp:nvSpPr>
        <dsp:cNvPr id="0" name=""/>
        <dsp:cNvSpPr/>
      </dsp:nvSpPr>
      <dsp:spPr>
        <a:xfrm>
          <a:off x="4157662" y="1542163"/>
          <a:ext cx="352115" cy="411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700" kern="1200"/>
        </a:p>
      </dsp:txBody>
      <dsp:txXfrm>
        <a:off x="4157662" y="1624545"/>
        <a:ext cx="246481" cy="247144"/>
      </dsp:txXfrm>
    </dsp:sp>
    <dsp:sp modelId="{6E837ACF-6504-494C-BC7D-CD0A3B95983C}">
      <dsp:nvSpPr>
        <dsp:cNvPr id="0" name=""/>
        <dsp:cNvSpPr/>
      </dsp:nvSpPr>
      <dsp:spPr>
        <a:xfrm>
          <a:off x="4655939" y="1249841"/>
          <a:ext cx="1660921" cy="99655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kern="1200" dirty="0"/>
            <a:t>3. Schritt</a:t>
          </a:r>
        </a:p>
      </dsp:txBody>
      <dsp:txXfrm>
        <a:off x="4685127" y="1279029"/>
        <a:ext cx="1602545" cy="938177"/>
      </dsp:txXfrm>
    </dsp:sp>
    <dsp:sp modelId="{8FD7C30D-BEEF-4601-A166-2CC2A88C0193}">
      <dsp:nvSpPr>
        <dsp:cNvPr id="0" name=""/>
        <dsp:cNvSpPr/>
      </dsp:nvSpPr>
      <dsp:spPr>
        <a:xfrm>
          <a:off x="6482953" y="1542163"/>
          <a:ext cx="352115" cy="411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700" kern="1200"/>
        </a:p>
      </dsp:txBody>
      <dsp:txXfrm>
        <a:off x="6482953" y="1624545"/>
        <a:ext cx="246481" cy="247144"/>
      </dsp:txXfrm>
    </dsp:sp>
    <dsp:sp modelId="{E010AE27-9E85-4A73-BBFC-AE6F3A89889E}">
      <dsp:nvSpPr>
        <dsp:cNvPr id="0" name=""/>
        <dsp:cNvSpPr/>
      </dsp:nvSpPr>
      <dsp:spPr>
        <a:xfrm>
          <a:off x="6981229" y="1249841"/>
          <a:ext cx="1660921" cy="99655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kern="1200" dirty="0"/>
            <a:t>4. Schritt</a:t>
          </a:r>
        </a:p>
      </dsp:txBody>
      <dsp:txXfrm>
        <a:off x="7010417" y="1279029"/>
        <a:ext cx="1602545" cy="938177"/>
      </dsp:txXfrm>
    </dsp:sp>
    <dsp:sp modelId="{FD1AAAFD-3B05-4FC5-B106-48A48E846B24}">
      <dsp:nvSpPr>
        <dsp:cNvPr id="0" name=""/>
        <dsp:cNvSpPr/>
      </dsp:nvSpPr>
      <dsp:spPr>
        <a:xfrm>
          <a:off x="8808243" y="1542163"/>
          <a:ext cx="352115" cy="411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700" kern="1200"/>
        </a:p>
      </dsp:txBody>
      <dsp:txXfrm>
        <a:off x="8808243" y="1624545"/>
        <a:ext cx="246481" cy="247144"/>
      </dsp:txXfrm>
    </dsp:sp>
    <dsp:sp modelId="{19FA9A71-1256-4E87-A492-86F4E087C2FB}">
      <dsp:nvSpPr>
        <dsp:cNvPr id="0" name=""/>
        <dsp:cNvSpPr/>
      </dsp:nvSpPr>
      <dsp:spPr>
        <a:xfrm>
          <a:off x="9306520" y="1249841"/>
          <a:ext cx="1660921" cy="99655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kern="1200" dirty="0"/>
            <a:t>5. Schritt</a:t>
          </a:r>
        </a:p>
      </dsp:txBody>
      <dsp:txXfrm>
        <a:off x="9335708" y="1279029"/>
        <a:ext cx="1602545" cy="93817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9040E-F3F6-4905-AE63-9DB8120FB410}">
      <dsp:nvSpPr>
        <dsp:cNvPr id="0" name=""/>
        <dsp:cNvSpPr/>
      </dsp:nvSpPr>
      <dsp:spPr>
        <a:xfrm>
          <a:off x="4536447" y="654816"/>
          <a:ext cx="215530" cy="704127"/>
        </a:xfrm>
        <a:custGeom>
          <a:avLst/>
          <a:gdLst/>
          <a:ahLst/>
          <a:cxnLst/>
          <a:rect l="0" t="0" r="0" b="0"/>
          <a:pathLst>
            <a:path>
              <a:moveTo>
                <a:pt x="215530" y="0"/>
              </a:moveTo>
              <a:lnTo>
                <a:pt x="215530" y="704127"/>
              </a:lnTo>
              <a:lnTo>
                <a:pt x="0" y="70412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11303B-EC44-4992-9F49-BC2E6196CCDD}">
      <dsp:nvSpPr>
        <dsp:cNvPr id="0" name=""/>
        <dsp:cNvSpPr/>
      </dsp:nvSpPr>
      <dsp:spPr>
        <a:xfrm>
          <a:off x="4751978" y="654816"/>
          <a:ext cx="2539321" cy="14082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5814"/>
              </a:lnTo>
              <a:lnTo>
                <a:pt x="2539321" y="1255814"/>
              </a:lnTo>
              <a:lnTo>
                <a:pt x="2539321" y="14082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F851D1-2EFE-46D2-BBA1-92F6B03E8401}">
      <dsp:nvSpPr>
        <dsp:cNvPr id="0" name=""/>
        <dsp:cNvSpPr/>
      </dsp:nvSpPr>
      <dsp:spPr>
        <a:xfrm>
          <a:off x="5093690" y="2716385"/>
          <a:ext cx="220818" cy="2765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5696"/>
              </a:lnTo>
              <a:lnTo>
                <a:pt x="220818" y="276569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1DB680-CB7A-4359-8418-E125271BACD1}">
      <dsp:nvSpPr>
        <dsp:cNvPr id="0" name=""/>
        <dsp:cNvSpPr/>
      </dsp:nvSpPr>
      <dsp:spPr>
        <a:xfrm>
          <a:off x="5093690" y="2716385"/>
          <a:ext cx="220818" cy="17349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4911"/>
              </a:lnTo>
              <a:lnTo>
                <a:pt x="220818" y="173491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D9E6B9-7EEE-4EEE-9A09-228026268315}">
      <dsp:nvSpPr>
        <dsp:cNvPr id="0" name=""/>
        <dsp:cNvSpPr/>
      </dsp:nvSpPr>
      <dsp:spPr>
        <a:xfrm>
          <a:off x="5093690" y="2716385"/>
          <a:ext cx="220818" cy="7041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4127"/>
              </a:lnTo>
              <a:lnTo>
                <a:pt x="220818" y="70412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4D60F8-ACFA-44B5-9F61-13CD9CD9D81B}">
      <dsp:nvSpPr>
        <dsp:cNvPr id="0" name=""/>
        <dsp:cNvSpPr/>
      </dsp:nvSpPr>
      <dsp:spPr>
        <a:xfrm>
          <a:off x="4751978" y="654816"/>
          <a:ext cx="846440" cy="14082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5814"/>
              </a:lnTo>
              <a:lnTo>
                <a:pt x="846440" y="1255814"/>
              </a:lnTo>
              <a:lnTo>
                <a:pt x="846440" y="14082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61EF97-28F0-47A9-A2CB-AC1084C4B21A}">
      <dsp:nvSpPr>
        <dsp:cNvPr id="0" name=""/>
        <dsp:cNvSpPr/>
      </dsp:nvSpPr>
      <dsp:spPr>
        <a:xfrm>
          <a:off x="3400809" y="2716385"/>
          <a:ext cx="220818" cy="7041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4127"/>
              </a:lnTo>
              <a:lnTo>
                <a:pt x="220818" y="70412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E3249F-C69A-459E-AA52-167AA596AA95}">
      <dsp:nvSpPr>
        <dsp:cNvPr id="0" name=""/>
        <dsp:cNvSpPr/>
      </dsp:nvSpPr>
      <dsp:spPr>
        <a:xfrm>
          <a:off x="3905537" y="654816"/>
          <a:ext cx="846440" cy="1408254"/>
        </a:xfrm>
        <a:custGeom>
          <a:avLst/>
          <a:gdLst/>
          <a:ahLst/>
          <a:cxnLst/>
          <a:rect l="0" t="0" r="0" b="0"/>
          <a:pathLst>
            <a:path>
              <a:moveTo>
                <a:pt x="846440" y="0"/>
              </a:moveTo>
              <a:lnTo>
                <a:pt x="846440" y="1255814"/>
              </a:lnTo>
              <a:lnTo>
                <a:pt x="0" y="1255814"/>
              </a:lnTo>
              <a:lnTo>
                <a:pt x="0" y="14082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050D63-70E9-48B3-9AA9-9160848B3E15}">
      <dsp:nvSpPr>
        <dsp:cNvPr id="0" name=""/>
        <dsp:cNvSpPr/>
      </dsp:nvSpPr>
      <dsp:spPr>
        <a:xfrm>
          <a:off x="2212656" y="654816"/>
          <a:ext cx="2539321" cy="1408254"/>
        </a:xfrm>
        <a:custGeom>
          <a:avLst/>
          <a:gdLst/>
          <a:ahLst/>
          <a:cxnLst/>
          <a:rect l="0" t="0" r="0" b="0"/>
          <a:pathLst>
            <a:path>
              <a:moveTo>
                <a:pt x="2539321" y="0"/>
              </a:moveTo>
              <a:lnTo>
                <a:pt x="2539321" y="1255814"/>
              </a:lnTo>
              <a:lnTo>
                <a:pt x="0" y="1255814"/>
              </a:lnTo>
              <a:lnTo>
                <a:pt x="0" y="14082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76836D-30A7-4241-87C1-32022BEE1C50}">
      <dsp:nvSpPr>
        <dsp:cNvPr id="0" name=""/>
        <dsp:cNvSpPr/>
      </dsp:nvSpPr>
      <dsp:spPr>
        <a:xfrm>
          <a:off x="4121068" y="1502"/>
          <a:ext cx="1261819" cy="6533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921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Dr. Sven </a:t>
          </a:r>
          <a:r>
            <a:rPr lang="de-DE" sz="1800" kern="1200" dirty="0" err="1"/>
            <a:t>Baumholtz</a:t>
          </a:r>
          <a:endParaRPr lang="de-DE" sz="1800" kern="1200" dirty="0"/>
        </a:p>
      </dsp:txBody>
      <dsp:txXfrm>
        <a:off x="4121068" y="1502"/>
        <a:ext cx="1261819" cy="653314"/>
      </dsp:txXfrm>
    </dsp:sp>
    <dsp:sp modelId="{938F09F1-65A4-44C9-9EE2-27C2FEDDEFB0}">
      <dsp:nvSpPr>
        <dsp:cNvPr id="0" name=""/>
        <dsp:cNvSpPr/>
      </dsp:nvSpPr>
      <dsp:spPr>
        <a:xfrm>
          <a:off x="4373432" y="509635"/>
          <a:ext cx="1135637" cy="2177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/>
            <a:t>Geschäftsführung</a:t>
          </a:r>
        </a:p>
      </dsp:txBody>
      <dsp:txXfrm>
        <a:off x="4373432" y="509635"/>
        <a:ext cx="1135637" cy="217771"/>
      </dsp:txXfrm>
    </dsp:sp>
    <dsp:sp modelId="{0FBE42EB-92C9-45EA-8DA1-F9A74080D23A}">
      <dsp:nvSpPr>
        <dsp:cNvPr id="0" name=""/>
        <dsp:cNvSpPr/>
      </dsp:nvSpPr>
      <dsp:spPr>
        <a:xfrm>
          <a:off x="1581746" y="2063071"/>
          <a:ext cx="1261819" cy="6533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921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Dr. Peter Kleiber</a:t>
          </a:r>
        </a:p>
      </dsp:txBody>
      <dsp:txXfrm>
        <a:off x="1581746" y="2063071"/>
        <a:ext cx="1261819" cy="653314"/>
      </dsp:txXfrm>
    </dsp:sp>
    <dsp:sp modelId="{DE13A8B7-7D0A-4D9B-B9FB-47354572DE36}">
      <dsp:nvSpPr>
        <dsp:cNvPr id="0" name=""/>
        <dsp:cNvSpPr/>
      </dsp:nvSpPr>
      <dsp:spPr>
        <a:xfrm>
          <a:off x="1834110" y="2571204"/>
          <a:ext cx="1135637" cy="2177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Entwicklung</a:t>
          </a:r>
        </a:p>
      </dsp:txBody>
      <dsp:txXfrm>
        <a:off x="1834110" y="2571204"/>
        <a:ext cx="1135637" cy="217771"/>
      </dsp:txXfrm>
    </dsp:sp>
    <dsp:sp modelId="{4B47CC4D-7A4A-45AB-8E92-EDF968D65E99}">
      <dsp:nvSpPr>
        <dsp:cNvPr id="0" name=""/>
        <dsp:cNvSpPr/>
      </dsp:nvSpPr>
      <dsp:spPr>
        <a:xfrm>
          <a:off x="3274627" y="2063071"/>
          <a:ext cx="1261819" cy="6533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921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Sandra Paul</a:t>
          </a:r>
        </a:p>
      </dsp:txBody>
      <dsp:txXfrm>
        <a:off x="3274627" y="2063071"/>
        <a:ext cx="1261819" cy="653314"/>
      </dsp:txXfrm>
    </dsp:sp>
    <dsp:sp modelId="{ECE49376-3100-4EB6-A270-4F0EA8CF73E1}">
      <dsp:nvSpPr>
        <dsp:cNvPr id="0" name=""/>
        <dsp:cNvSpPr/>
      </dsp:nvSpPr>
      <dsp:spPr>
        <a:xfrm>
          <a:off x="3526991" y="2571204"/>
          <a:ext cx="1135637" cy="2177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Personal</a:t>
          </a:r>
        </a:p>
      </dsp:txBody>
      <dsp:txXfrm>
        <a:off x="3526991" y="2571204"/>
        <a:ext cx="1135637" cy="217771"/>
      </dsp:txXfrm>
    </dsp:sp>
    <dsp:sp modelId="{AD6D632B-A83F-407E-A5CD-0EA83DF1D622}">
      <dsp:nvSpPr>
        <dsp:cNvPr id="0" name=""/>
        <dsp:cNvSpPr/>
      </dsp:nvSpPr>
      <dsp:spPr>
        <a:xfrm>
          <a:off x="3621628" y="3093855"/>
          <a:ext cx="1261819" cy="6533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921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Laura Gruber</a:t>
          </a:r>
        </a:p>
      </dsp:txBody>
      <dsp:txXfrm>
        <a:off x="3621628" y="3093855"/>
        <a:ext cx="1261819" cy="653314"/>
      </dsp:txXfrm>
    </dsp:sp>
    <dsp:sp modelId="{3659AED3-FCFB-46CA-B662-E05268AE2D4A}">
      <dsp:nvSpPr>
        <dsp:cNvPr id="0" name=""/>
        <dsp:cNvSpPr/>
      </dsp:nvSpPr>
      <dsp:spPr>
        <a:xfrm>
          <a:off x="3873991" y="3601989"/>
          <a:ext cx="1135637" cy="2177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>
        <a:off x="3873991" y="3601989"/>
        <a:ext cx="1135637" cy="217771"/>
      </dsp:txXfrm>
    </dsp:sp>
    <dsp:sp modelId="{637A07C6-2411-4ECB-8BB1-DE2DDAC43734}">
      <dsp:nvSpPr>
        <dsp:cNvPr id="0" name=""/>
        <dsp:cNvSpPr/>
      </dsp:nvSpPr>
      <dsp:spPr>
        <a:xfrm>
          <a:off x="4967508" y="2063071"/>
          <a:ext cx="1261819" cy="6533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921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Thomas Kabelschacht</a:t>
          </a:r>
        </a:p>
      </dsp:txBody>
      <dsp:txXfrm>
        <a:off x="4967508" y="2063071"/>
        <a:ext cx="1261819" cy="653314"/>
      </dsp:txXfrm>
    </dsp:sp>
    <dsp:sp modelId="{63F18E0B-AE74-406E-B370-401A350D74E7}">
      <dsp:nvSpPr>
        <dsp:cNvPr id="0" name=""/>
        <dsp:cNvSpPr/>
      </dsp:nvSpPr>
      <dsp:spPr>
        <a:xfrm>
          <a:off x="5219872" y="2571204"/>
          <a:ext cx="1135637" cy="2177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IT-Abteilung</a:t>
          </a:r>
        </a:p>
      </dsp:txBody>
      <dsp:txXfrm>
        <a:off x="5219872" y="2571204"/>
        <a:ext cx="1135637" cy="217771"/>
      </dsp:txXfrm>
    </dsp:sp>
    <dsp:sp modelId="{F756A777-CEAF-4EE9-A0CE-EBA4B44E8C45}">
      <dsp:nvSpPr>
        <dsp:cNvPr id="0" name=""/>
        <dsp:cNvSpPr/>
      </dsp:nvSpPr>
      <dsp:spPr>
        <a:xfrm>
          <a:off x="5314509" y="3093855"/>
          <a:ext cx="1261819" cy="6533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921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Wolfgang Moser</a:t>
          </a:r>
        </a:p>
      </dsp:txBody>
      <dsp:txXfrm>
        <a:off x="5314509" y="3093855"/>
        <a:ext cx="1261819" cy="653314"/>
      </dsp:txXfrm>
    </dsp:sp>
    <dsp:sp modelId="{AC25117F-83F6-45D9-BE2B-15145AA173D9}">
      <dsp:nvSpPr>
        <dsp:cNvPr id="0" name=""/>
        <dsp:cNvSpPr/>
      </dsp:nvSpPr>
      <dsp:spPr>
        <a:xfrm>
          <a:off x="5566873" y="3601989"/>
          <a:ext cx="1135637" cy="2177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>
        <a:off x="5566873" y="3601989"/>
        <a:ext cx="1135637" cy="217771"/>
      </dsp:txXfrm>
    </dsp:sp>
    <dsp:sp modelId="{9132F79E-1417-4A96-9178-1DDFA88BE995}">
      <dsp:nvSpPr>
        <dsp:cNvPr id="0" name=""/>
        <dsp:cNvSpPr/>
      </dsp:nvSpPr>
      <dsp:spPr>
        <a:xfrm>
          <a:off x="5314509" y="4124640"/>
          <a:ext cx="1261819" cy="6533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921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Klara Denk</a:t>
          </a:r>
        </a:p>
      </dsp:txBody>
      <dsp:txXfrm>
        <a:off x="5314509" y="4124640"/>
        <a:ext cx="1261819" cy="653314"/>
      </dsp:txXfrm>
    </dsp:sp>
    <dsp:sp modelId="{60A8F113-2020-457C-BF5A-DACCC666E71D}">
      <dsp:nvSpPr>
        <dsp:cNvPr id="0" name=""/>
        <dsp:cNvSpPr/>
      </dsp:nvSpPr>
      <dsp:spPr>
        <a:xfrm>
          <a:off x="5566873" y="4632773"/>
          <a:ext cx="1135637" cy="2177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>
        <a:off x="5566873" y="4632773"/>
        <a:ext cx="1135637" cy="217771"/>
      </dsp:txXfrm>
    </dsp:sp>
    <dsp:sp modelId="{F9C6ED3F-01CE-4112-BD33-3CF465F9A5CA}">
      <dsp:nvSpPr>
        <dsp:cNvPr id="0" name=""/>
        <dsp:cNvSpPr/>
      </dsp:nvSpPr>
      <dsp:spPr>
        <a:xfrm>
          <a:off x="5314509" y="5155424"/>
          <a:ext cx="1261819" cy="6533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921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Philipp Vogelsang</a:t>
          </a:r>
        </a:p>
      </dsp:txBody>
      <dsp:txXfrm>
        <a:off x="5314509" y="5155424"/>
        <a:ext cx="1261819" cy="653314"/>
      </dsp:txXfrm>
    </dsp:sp>
    <dsp:sp modelId="{5C0D5A07-075D-48D8-8199-C638E842C324}">
      <dsp:nvSpPr>
        <dsp:cNvPr id="0" name=""/>
        <dsp:cNvSpPr/>
      </dsp:nvSpPr>
      <dsp:spPr>
        <a:xfrm>
          <a:off x="5566873" y="5663558"/>
          <a:ext cx="1135637" cy="2177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>
        <a:off x="5566873" y="5663558"/>
        <a:ext cx="1135637" cy="217771"/>
      </dsp:txXfrm>
    </dsp:sp>
    <dsp:sp modelId="{E0A2F3C2-4A8B-4FF4-B189-3E942227BA6A}">
      <dsp:nvSpPr>
        <dsp:cNvPr id="0" name=""/>
        <dsp:cNvSpPr/>
      </dsp:nvSpPr>
      <dsp:spPr>
        <a:xfrm>
          <a:off x="6660390" y="2063071"/>
          <a:ext cx="1261819" cy="6533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921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Jose Ruiz</a:t>
          </a:r>
        </a:p>
      </dsp:txBody>
      <dsp:txXfrm>
        <a:off x="6660390" y="2063071"/>
        <a:ext cx="1261819" cy="653314"/>
      </dsp:txXfrm>
    </dsp:sp>
    <dsp:sp modelId="{879691F6-7408-467E-A65E-95C0B6A67D42}">
      <dsp:nvSpPr>
        <dsp:cNvPr id="0" name=""/>
        <dsp:cNvSpPr/>
      </dsp:nvSpPr>
      <dsp:spPr>
        <a:xfrm>
          <a:off x="6912753" y="2571204"/>
          <a:ext cx="1135637" cy="2177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Produktion</a:t>
          </a:r>
        </a:p>
      </dsp:txBody>
      <dsp:txXfrm>
        <a:off x="6912753" y="2571204"/>
        <a:ext cx="1135637" cy="217771"/>
      </dsp:txXfrm>
    </dsp:sp>
    <dsp:sp modelId="{D5955ACE-BF0F-4D1D-998C-A7CCA3B7811D}">
      <dsp:nvSpPr>
        <dsp:cNvPr id="0" name=""/>
        <dsp:cNvSpPr/>
      </dsp:nvSpPr>
      <dsp:spPr>
        <a:xfrm>
          <a:off x="3274627" y="1032286"/>
          <a:ext cx="1261819" cy="6533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921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Anja Moser</a:t>
          </a:r>
        </a:p>
      </dsp:txBody>
      <dsp:txXfrm>
        <a:off x="3274627" y="1032286"/>
        <a:ext cx="1261819" cy="653314"/>
      </dsp:txXfrm>
    </dsp:sp>
    <dsp:sp modelId="{0354837A-2EDC-44F5-B11C-7F99C93997ED}">
      <dsp:nvSpPr>
        <dsp:cNvPr id="0" name=""/>
        <dsp:cNvSpPr/>
      </dsp:nvSpPr>
      <dsp:spPr>
        <a:xfrm>
          <a:off x="3526991" y="1540420"/>
          <a:ext cx="1135637" cy="2177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Assistentin</a:t>
          </a:r>
        </a:p>
      </dsp:txBody>
      <dsp:txXfrm>
        <a:off x="3526991" y="1540420"/>
        <a:ext cx="1135637" cy="21777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B79073-06C6-42E4-85CA-DDE5D4776B5F}">
      <dsp:nvSpPr>
        <dsp:cNvPr id="0" name=""/>
        <dsp:cNvSpPr/>
      </dsp:nvSpPr>
      <dsp:spPr>
        <a:xfrm>
          <a:off x="2729016" y="4566735"/>
          <a:ext cx="114749" cy="11474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4BD01F-E6C9-49B7-8244-D0A377DC64C4}">
      <dsp:nvSpPr>
        <dsp:cNvPr id="0" name=""/>
        <dsp:cNvSpPr/>
      </dsp:nvSpPr>
      <dsp:spPr>
        <a:xfrm>
          <a:off x="2473407" y="4683288"/>
          <a:ext cx="114749" cy="114749"/>
        </a:xfrm>
        <a:prstGeom prst="ellipse">
          <a:avLst/>
        </a:prstGeom>
        <a:solidFill>
          <a:schemeClr val="accent5">
            <a:hueOff val="-563212"/>
            <a:satOff val="-1452"/>
            <a:lumOff val="-980"/>
            <a:alphaOff val="0"/>
          </a:schemeClr>
        </a:solidFill>
        <a:ln w="12700" cap="flat" cmpd="sng" algn="ctr">
          <a:solidFill>
            <a:schemeClr val="accent5">
              <a:hueOff val="-563212"/>
              <a:satOff val="-1452"/>
              <a:lumOff val="-98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0507C3-34A9-4335-8C7A-475711326541}">
      <dsp:nvSpPr>
        <dsp:cNvPr id="0" name=""/>
        <dsp:cNvSpPr/>
      </dsp:nvSpPr>
      <dsp:spPr>
        <a:xfrm>
          <a:off x="2210239" y="4779241"/>
          <a:ext cx="114749" cy="114749"/>
        </a:xfrm>
        <a:prstGeom prst="ellipse">
          <a:avLst/>
        </a:prstGeom>
        <a:solidFill>
          <a:schemeClr val="accent5">
            <a:hueOff val="-1126424"/>
            <a:satOff val="-2903"/>
            <a:lumOff val="-1961"/>
            <a:alphaOff val="0"/>
          </a:schemeClr>
        </a:solidFill>
        <a:ln w="12700" cap="flat" cmpd="sng" algn="ctr">
          <a:solidFill>
            <a:schemeClr val="accent5">
              <a:hueOff val="-1126424"/>
              <a:satOff val="-2903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75DF36-07E8-4872-88AC-FE9158529A8B}">
      <dsp:nvSpPr>
        <dsp:cNvPr id="0" name=""/>
        <dsp:cNvSpPr/>
      </dsp:nvSpPr>
      <dsp:spPr>
        <a:xfrm>
          <a:off x="1939512" y="4854052"/>
          <a:ext cx="114749" cy="114749"/>
        </a:xfrm>
        <a:prstGeom prst="ellipse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accent5">
              <a:hueOff val="-1689636"/>
              <a:satOff val="-4355"/>
              <a:lumOff val="-29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C04FD2-366C-48EB-8CA8-AC76DFE60C69}">
      <dsp:nvSpPr>
        <dsp:cNvPr id="0" name=""/>
        <dsp:cNvSpPr/>
      </dsp:nvSpPr>
      <dsp:spPr>
        <a:xfrm>
          <a:off x="3923922" y="3593108"/>
          <a:ext cx="114749" cy="114749"/>
        </a:xfrm>
        <a:prstGeom prst="ellipse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203C20-93C4-4518-BAFA-E4558912FE0F}">
      <dsp:nvSpPr>
        <dsp:cNvPr id="0" name=""/>
        <dsp:cNvSpPr/>
      </dsp:nvSpPr>
      <dsp:spPr>
        <a:xfrm>
          <a:off x="4605547" y="2164653"/>
          <a:ext cx="114749" cy="114749"/>
        </a:xfrm>
        <a:prstGeom prst="ellipse">
          <a:avLst/>
        </a:prstGeom>
        <a:solidFill>
          <a:schemeClr val="accent5">
            <a:hueOff val="-2816059"/>
            <a:satOff val="-7258"/>
            <a:lumOff val="-4902"/>
            <a:alphaOff val="0"/>
          </a:schemeClr>
        </a:solidFill>
        <a:ln w="12700" cap="flat" cmpd="sng" algn="ctr">
          <a:solidFill>
            <a:schemeClr val="accent5">
              <a:hueOff val="-2816059"/>
              <a:satOff val="-7258"/>
              <a:lumOff val="-49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2D1012-31AB-41D6-9F4A-8624D43619AE}">
      <dsp:nvSpPr>
        <dsp:cNvPr id="0" name=""/>
        <dsp:cNvSpPr/>
      </dsp:nvSpPr>
      <dsp:spPr>
        <a:xfrm>
          <a:off x="4421398" y="382200"/>
          <a:ext cx="114749" cy="114749"/>
        </a:xfrm>
        <a:prstGeom prst="ellipse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63018B-AB14-4F33-9E4F-2AED12E7D62E}">
      <dsp:nvSpPr>
        <dsp:cNvPr id="0" name=""/>
        <dsp:cNvSpPr/>
      </dsp:nvSpPr>
      <dsp:spPr>
        <a:xfrm>
          <a:off x="4584934" y="266189"/>
          <a:ext cx="114749" cy="114749"/>
        </a:xfrm>
        <a:prstGeom prst="ellipse">
          <a:avLst/>
        </a:prstGeom>
        <a:solidFill>
          <a:schemeClr val="accent5">
            <a:hueOff val="-3942483"/>
            <a:satOff val="-10161"/>
            <a:lumOff val="-6863"/>
            <a:alphaOff val="0"/>
          </a:schemeClr>
        </a:solidFill>
        <a:ln w="12700" cap="flat" cmpd="sng" algn="ctr">
          <a:solidFill>
            <a:schemeClr val="accent5">
              <a:hueOff val="-3942483"/>
              <a:satOff val="-10161"/>
              <a:lumOff val="-686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1FF4EA-F66B-42C8-89BD-B64CBCFCF4C6}">
      <dsp:nvSpPr>
        <dsp:cNvPr id="0" name=""/>
        <dsp:cNvSpPr/>
      </dsp:nvSpPr>
      <dsp:spPr>
        <a:xfrm>
          <a:off x="4748469" y="150178"/>
          <a:ext cx="114749" cy="114749"/>
        </a:xfrm>
        <a:prstGeom prst="ellipse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DE3F70-F82B-4EA4-AD50-9CC19FF4AF7D}">
      <dsp:nvSpPr>
        <dsp:cNvPr id="0" name=""/>
        <dsp:cNvSpPr/>
      </dsp:nvSpPr>
      <dsp:spPr>
        <a:xfrm>
          <a:off x="4912004" y="266189"/>
          <a:ext cx="114749" cy="114749"/>
        </a:xfrm>
        <a:prstGeom prst="ellipse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accent5">
              <a:hueOff val="-5068907"/>
              <a:satOff val="-13064"/>
              <a:lumOff val="-88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3266C9-29F9-408B-B2E1-BA044D687C95}">
      <dsp:nvSpPr>
        <dsp:cNvPr id="0" name=""/>
        <dsp:cNvSpPr/>
      </dsp:nvSpPr>
      <dsp:spPr>
        <a:xfrm>
          <a:off x="5076226" y="382200"/>
          <a:ext cx="114749" cy="114749"/>
        </a:xfrm>
        <a:prstGeom prst="ellipse">
          <a:avLst/>
        </a:prstGeom>
        <a:solidFill>
          <a:schemeClr val="accent5">
            <a:hueOff val="-5632119"/>
            <a:satOff val="-14516"/>
            <a:lumOff val="-9804"/>
            <a:alphaOff val="0"/>
          </a:schemeClr>
        </a:solidFill>
        <a:ln w="12700" cap="flat" cmpd="sng" algn="ctr">
          <a:solidFill>
            <a:schemeClr val="accent5">
              <a:hueOff val="-5632119"/>
              <a:satOff val="-14516"/>
              <a:lumOff val="-9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AD58A0-EF40-4D0E-ACAC-EA5273138475}">
      <dsp:nvSpPr>
        <dsp:cNvPr id="0" name=""/>
        <dsp:cNvSpPr/>
      </dsp:nvSpPr>
      <dsp:spPr>
        <a:xfrm>
          <a:off x="4748469" y="395211"/>
          <a:ext cx="114749" cy="114749"/>
        </a:xfrm>
        <a:prstGeom prst="ellipse">
          <a:avLst/>
        </a:prstGeom>
        <a:solidFill>
          <a:schemeClr val="accent5">
            <a:hueOff val="-6195331"/>
            <a:satOff val="-15967"/>
            <a:lumOff val="-10785"/>
            <a:alphaOff val="0"/>
          </a:schemeClr>
        </a:solidFill>
        <a:ln w="12700" cap="flat" cmpd="sng" algn="ctr">
          <a:solidFill>
            <a:schemeClr val="accent5">
              <a:hueOff val="-6195331"/>
              <a:satOff val="-15967"/>
              <a:lumOff val="-107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2F99B3-2EF8-4626-9812-64D290B97F4D}">
      <dsp:nvSpPr>
        <dsp:cNvPr id="0" name=""/>
        <dsp:cNvSpPr/>
      </dsp:nvSpPr>
      <dsp:spPr>
        <a:xfrm>
          <a:off x="4748469" y="640244"/>
          <a:ext cx="114749" cy="114749"/>
        </a:xfrm>
        <a:prstGeom prst="ellipse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41C8C8-1124-47A6-A1B4-C1186B71698D}">
      <dsp:nvSpPr>
        <dsp:cNvPr id="0" name=""/>
        <dsp:cNvSpPr/>
      </dsp:nvSpPr>
      <dsp:spPr>
        <a:xfrm>
          <a:off x="1285028" y="5084360"/>
          <a:ext cx="2470204" cy="66245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286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Onlinebestellung</a:t>
          </a:r>
        </a:p>
      </dsp:txBody>
      <dsp:txXfrm>
        <a:off x="1317366" y="5116698"/>
        <a:ext cx="2405528" cy="597780"/>
      </dsp:txXfrm>
    </dsp:sp>
    <dsp:sp modelId="{1E3F742C-D9D0-4FDA-9C33-39D9635453BB}">
      <dsp:nvSpPr>
        <dsp:cNvPr id="0" name=""/>
        <dsp:cNvSpPr/>
      </dsp:nvSpPr>
      <dsp:spPr>
        <a:xfrm>
          <a:off x="600311" y="4434643"/>
          <a:ext cx="1145432" cy="114547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5D226C-5D5F-4515-A569-D3559BA1439E}">
      <dsp:nvSpPr>
        <dsp:cNvPr id="0" name=""/>
        <dsp:cNvSpPr/>
      </dsp:nvSpPr>
      <dsp:spPr>
        <a:xfrm>
          <a:off x="3502372" y="4284750"/>
          <a:ext cx="2470204" cy="662456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286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Warenkorb</a:t>
          </a:r>
        </a:p>
      </dsp:txBody>
      <dsp:txXfrm>
        <a:off x="3534710" y="4317088"/>
        <a:ext cx="2405528" cy="597780"/>
      </dsp:txXfrm>
    </dsp:sp>
    <dsp:sp modelId="{A28B7B39-4E1D-4D9A-9B6B-10F21BD95E58}">
      <dsp:nvSpPr>
        <dsp:cNvPr id="0" name=""/>
        <dsp:cNvSpPr/>
      </dsp:nvSpPr>
      <dsp:spPr>
        <a:xfrm>
          <a:off x="2817655" y="3635033"/>
          <a:ext cx="1145432" cy="1145474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18DAFD-583C-476D-BF58-B309E05CFE97}">
      <dsp:nvSpPr>
        <dsp:cNvPr id="0" name=""/>
        <dsp:cNvSpPr/>
      </dsp:nvSpPr>
      <dsp:spPr>
        <a:xfrm>
          <a:off x="4446478" y="3023806"/>
          <a:ext cx="2470204" cy="662456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286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Bearbeitung</a:t>
          </a:r>
        </a:p>
      </dsp:txBody>
      <dsp:txXfrm>
        <a:off x="4478816" y="3056144"/>
        <a:ext cx="2405528" cy="597780"/>
      </dsp:txXfrm>
    </dsp:sp>
    <dsp:sp modelId="{AB749F76-6D20-4DFB-81EA-3099E4B9CF3F}">
      <dsp:nvSpPr>
        <dsp:cNvPr id="0" name=""/>
        <dsp:cNvSpPr/>
      </dsp:nvSpPr>
      <dsp:spPr>
        <a:xfrm>
          <a:off x="3761761" y="2374089"/>
          <a:ext cx="1145432" cy="114547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89F14B-ACC2-4259-ABB5-DA8AAABBC283}">
      <dsp:nvSpPr>
        <dsp:cNvPr id="0" name=""/>
        <dsp:cNvSpPr/>
      </dsp:nvSpPr>
      <dsp:spPr>
        <a:xfrm>
          <a:off x="4860813" y="1521623"/>
          <a:ext cx="2470204" cy="662456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286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</dsp:txBody>
      <dsp:txXfrm>
        <a:off x="4893151" y="1553961"/>
        <a:ext cx="2405528" cy="597780"/>
      </dsp:txXfrm>
    </dsp:sp>
    <dsp:sp modelId="{E250298A-EA52-4429-8195-89D54D3F7B56}">
      <dsp:nvSpPr>
        <dsp:cNvPr id="0" name=""/>
        <dsp:cNvSpPr/>
      </dsp:nvSpPr>
      <dsp:spPr>
        <a:xfrm>
          <a:off x="4176096" y="871907"/>
          <a:ext cx="1145432" cy="1145474"/>
        </a:xfrm>
        <a:prstGeom prst="ellipse">
          <a:avLst/>
        </a:prstGeom>
        <a:solidFill>
          <a:schemeClr val="accent5">
            <a:tint val="50000"/>
            <a:hueOff val="-6729641"/>
            <a:satOff val="-22947"/>
            <a:lumOff val="-38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192C60-7FC1-4659-94AA-5B88C99E7E27}">
      <dsp:nvSpPr>
        <dsp:cNvPr id="0" name=""/>
        <dsp:cNvSpPr/>
      </dsp:nvSpPr>
      <dsp:spPr>
        <a:xfrm>
          <a:off x="0" y="6826"/>
          <a:ext cx="7524135" cy="791505"/>
        </a:xfrm>
        <a:prstGeom prst="round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/>
            <a:t>Über uns</a:t>
          </a:r>
        </a:p>
      </dsp:txBody>
      <dsp:txXfrm>
        <a:off x="38638" y="45464"/>
        <a:ext cx="7446859" cy="714229"/>
      </dsp:txXfrm>
    </dsp:sp>
    <dsp:sp modelId="{51FC1704-9FED-4DF4-BE15-EBF045D12D1D}">
      <dsp:nvSpPr>
        <dsp:cNvPr id="0" name=""/>
        <dsp:cNvSpPr/>
      </dsp:nvSpPr>
      <dsp:spPr>
        <a:xfrm>
          <a:off x="0" y="893371"/>
          <a:ext cx="7524135" cy="791505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 dirty="0"/>
            <a:t>Unsere Leistungen im Überblick</a:t>
          </a:r>
        </a:p>
      </dsp:txBody>
      <dsp:txXfrm>
        <a:off x="38638" y="932009"/>
        <a:ext cx="7446859" cy="714229"/>
      </dsp:txXfrm>
    </dsp:sp>
    <dsp:sp modelId="{0203723B-0D59-4456-B381-3A4E53D16FB6}">
      <dsp:nvSpPr>
        <dsp:cNvPr id="0" name=""/>
        <dsp:cNvSpPr/>
      </dsp:nvSpPr>
      <dsp:spPr>
        <a:xfrm>
          <a:off x="0" y="1779916"/>
          <a:ext cx="7524135" cy="79150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/>
            <a:t>Alles aus einer Hand</a:t>
          </a:r>
        </a:p>
      </dsp:txBody>
      <dsp:txXfrm>
        <a:off x="38638" y="1818554"/>
        <a:ext cx="7446859" cy="714229"/>
      </dsp:txXfrm>
    </dsp:sp>
    <dsp:sp modelId="{0334C71C-145D-4296-B37C-3257A89B4B4A}">
      <dsp:nvSpPr>
        <dsp:cNvPr id="0" name=""/>
        <dsp:cNvSpPr/>
      </dsp:nvSpPr>
      <dsp:spPr>
        <a:xfrm>
          <a:off x="0" y="2666461"/>
          <a:ext cx="7524135" cy="79150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/>
            <a:t>Bildergalerie</a:t>
          </a:r>
        </a:p>
      </dsp:txBody>
      <dsp:txXfrm>
        <a:off x="38638" y="2705099"/>
        <a:ext cx="7446859" cy="714229"/>
      </dsp:txXfrm>
    </dsp:sp>
    <dsp:sp modelId="{5788F7A9-FE01-410F-B964-A7E21FD1B22E}">
      <dsp:nvSpPr>
        <dsp:cNvPr id="0" name=""/>
        <dsp:cNvSpPr/>
      </dsp:nvSpPr>
      <dsp:spPr>
        <a:xfrm>
          <a:off x="0" y="3553006"/>
          <a:ext cx="7524135" cy="79150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/>
            <a:t>Angebot des Monats</a:t>
          </a:r>
        </a:p>
      </dsp:txBody>
      <dsp:txXfrm>
        <a:off x="38638" y="3591644"/>
        <a:ext cx="7446859" cy="7142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BBC113-7A96-82FE-B204-63021A196C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35EEBCF-61B1-BF73-C923-7C19743D9E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7FEC99-13C6-242E-6503-6C41644FE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F47-75D9-4036-83C5-730B5AF61A21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2431E2-15C7-90A6-6691-1DA099F15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D53F0B-3EA9-06B7-AD06-1267C4217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7CA3-B4E0-4622-A911-A6DA1B922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1562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90EA56-6B50-E3FC-B885-D63830E9B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FBE1713-239D-2CB9-3197-ACCCB98FD5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0CD066-B4F5-7E79-01EB-96B21DE1E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F47-75D9-4036-83C5-730B5AF61A21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0FA7D2-C6C2-3D5D-136F-12B5C5086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92BBFC7-3248-D24B-A556-58149DF66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7CA3-B4E0-4622-A911-A6DA1B922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8565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CD42FA2-42BC-BDE8-68BF-8EA9D49E8B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6D99466-1460-94A1-4D32-AF82190100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83F658D-2612-6C57-E1E4-532C5FAA9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F47-75D9-4036-83C5-730B5AF61A21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09FFBC-4968-76FA-1E08-F453D21C4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8747BA-8A14-3C9D-4CF7-6D0001946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7CA3-B4E0-4622-A911-A6DA1B922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3480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E67ACE-C15C-5F8A-BCBA-5F1FA1892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DF963C-79A3-BBE9-B421-C10325FDAB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644D661-52FA-76B0-0739-296F5D0E7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F47-75D9-4036-83C5-730B5AF61A21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6EEC443-BF96-74BE-6D26-C5905EF72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5BC431-7497-0C6F-491D-F7CB05E87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7CA3-B4E0-4622-A911-A6DA1B922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5011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EC0754-9D71-1809-DB25-9B1D7082D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DD8C0C-503B-0720-ADF1-5941D65184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C6F8D8-29A9-C2A3-4729-CABCBEE76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F47-75D9-4036-83C5-730B5AF61A21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78226B-F22A-9ED7-1209-C7CA3D107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1C9179B-2A44-C875-0011-5D7D56122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7CA3-B4E0-4622-A911-A6DA1B922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4377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A6312E-E973-8D9C-C610-07F399C06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96DEC8-B289-8FCB-60C3-B1BF5BF63C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8E1D92E-B142-F7F4-3207-1D3B409B27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E39CE97-BEB2-B8E1-A9E5-4CD9AF1C1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F47-75D9-4036-83C5-730B5AF61A21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07F8FA1-1C01-021A-EE86-98B948BFE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AFA4401-0988-B250-4285-CC7C5D3CB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7CA3-B4E0-4622-A911-A6DA1B922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878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75EEAD-0311-B3EB-446B-0E4BF944A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D840BE8-6F39-E7C1-C456-E6A6AA95AA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643EB6E-F822-3C8A-5419-726D13F372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8E392AA-FD33-E588-A91B-EFBB325B10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6E83990-597E-24EE-1162-1D1C1E5027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5E33102-AAEE-86C0-98FE-91988DBF1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F47-75D9-4036-83C5-730B5AF61A21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FD6A0B7-45BB-3391-E28C-0A35E118D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F92C6B3-340B-5E0F-69F2-4618E80D1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7CA3-B4E0-4622-A911-A6DA1B922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6316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89881E-9D9E-E834-ED2F-7D20EB25C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DCF37CE-0835-0BA4-D354-B12FE1B21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F47-75D9-4036-83C5-730B5AF61A21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684C78E-926C-F39D-2483-675058A86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3745BFE-56BB-31B7-B7E0-F618E93D8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7CA3-B4E0-4622-A911-A6DA1B922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5839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A37E545-DD28-3227-F8D6-2065EEDF2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F47-75D9-4036-83C5-730B5AF61A21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DB742E8-A99C-5F90-C910-28EF57AA1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B0A87DA-926E-C505-84D9-5674689EE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7CA3-B4E0-4622-A911-A6DA1B922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2875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66E849-5603-11F4-F1DA-10320F18D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462BAF-B4D4-25F6-2A90-55EC0C2DE2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13EF36E-068D-9567-8021-5360D3AE6C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9AB816A-8997-F873-6DD0-4DD65E3C8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F47-75D9-4036-83C5-730B5AF61A21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551DB8D-9A56-4420-289C-73E6A4614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3DC4519-1CFE-7C56-CE4F-B421D3661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7CA3-B4E0-4622-A911-A6DA1B922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4708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FB10E5-36AE-A714-31B9-0FFD18C44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E0C6531-9CDC-6C59-DDC1-4634EEC4F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C15EA03-814D-D421-5707-01BE3370EA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D1C29BB-5D6B-A8A6-3106-1543D9588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9F47-75D9-4036-83C5-730B5AF61A21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C55007C-0967-B649-5625-6826AADF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06D580-7A4B-6BE4-3794-1F97BBD74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7CA3-B4E0-4622-A911-A6DA1B922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8614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A3FBCD4-E757-A187-D292-2C33F1103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BE5362C-5C63-0233-99BA-79976585ED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651C89-F239-A3C5-4AC2-93B0C35EBA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A9F47-75D9-4036-83C5-730B5AF61A21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89390C-824C-A333-3E62-BCF6063618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ABA66B6-A520-8814-E478-AF07C7790B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67CA3-B4E0-4622-A911-A6DA1B9225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8144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D2AD8B-BB31-0A95-D23E-9341A3F943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SmartArt Beispiele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3649F1D-A313-4D98-D105-68D66CFF2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354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F71258C3-BE07-5141-F107-C74FCECA0B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6105951"/>
              </p:ext>
            </p:extLst>
          </p:nvPr>
        </p:nvGraphicFramePr>
        <p:xfrm>
          <a:off x="1208690" y="1468822"/>
          <a:ext cx="6537434" cy="3710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2429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0AE4616F-2680-75D4-2E10-E0A49BCF32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3295683"/>
              </p:ext>
            </p:extLst>
          </p:nvPr>
        </p:nvGraphicFramePr>
        <p:xfrm>
          <a:off x="2126593" y="0"/>
          <a:ext cx="8768148" cy="41308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067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70293E37-210F-B729-8B0C-362F0ADCAD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4157857"/>
              </p:ext>
            </p:extLst>
          </p:nvPr>
        </p:nvGraphicFramePr>
        <p:xfrm>
          <a:off x="609600" y="494852"/>
          <a:ext cx="10972800" cy="34962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6164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E637B216-4B39-E00B-9B98-9CDED2E9AA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1257963"/>
              </p:ext>
            </p:extLst>
          </p:nvPr>
        </p:nvGraphicFramePr>
        <p:xfrm>
          <a:off x="1342663" y="517968"/>
          <a:ext cx="9630138" cy="5882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1958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28131EC6-1879-26D9-1981-7361FE0B601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6480629"/>
              </p:ext>
            </p:extLst>
          </p:nvPr>
        </p:nvGraphicFramePr>
        <p:xfrm>
          <a:off x="718457" y="326572"/>
          <a:ext cx="7931330" cy="5896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3307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19E89C-6A53-FE98-DE66-96DD8BC72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Übersicht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A1A6A8E7-CD92-C49B-4009-D98B9BB3B6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9747468"/>
              </p:ext>
            </p:extLst>
          </p:nvPr>
        </p:nvGraphicFramePr>
        <p:xfrm>
          <a:off x="838200" y="1825625"/>
          <a:ext cx="752413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0444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Office PowerPoint</Application>
  <PresentationFormat>Breitbild</PresentationFormat>
  <Paragraphs>41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SmartArt Beispiele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Übersicht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2022-10-19T11:58:22Z</dcterms:created>
  <dcterms:modified xsi:type="dcterms:W3CDTF">2022-10-19T11:58:29Z</dcterms:modified>
</cp:coreProperties>
</file>