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6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33C"/>
    <a:srgbClr val="E5DA2F"/>
    <a:srgbClr val="83A366"/>
    <a:srgbClr val="ECD91C"/>
    <a:srgbClr val="213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21" autoAdjust="0"/>
    <p:restoredTop sz="94660"/>
  </p:normalViewPr>
  <p:slideViewPr>
    <p:cSldViewPr snapToGrid="0">
      <p:cViewPr varScale="1">
        <p:scale>
          <a:sx n="82" d="100"/>
          <a:sy n="82" d="100"/>
        </p:scale>
        <p:origin x="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77B90-176E-44A6-84FB-25AF8EBF358F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3F1A2808-EEDC-4794-8E66-C6C7D6058E85}">
      <dgm:prSet/>
      <dgm:spPr/>
      <dgm:t>
        <a:bodyPr/>
        <a:lstStyle/>
        <a:p>
          <a:r>
            <a:rPr lang="de-DE"/>
            <a:t>Online-Bestellung</a:t>
          </a:r>
        </a:p>
      </dgm:t>
    </dgm:pt>
    <dgm:pt modelId="{67F98EEC-C1CD-4FF4-BF6A-60FDCCF2AC56}" type="parTrans" cxnId="{ECFF9B61-B932-4B66-A730-FBA53226C704}">
      <dgm:prSet/>
      <dgm:spPr/>
      <dgm:t>
        <a:bodyPr/>
        <a:lstStyle/>
        <a:p>
          <a:endParaRPr lang="de-DE"/>
        </a:p>
      </dgm:t>
    </dgm:pt>
    <dgm:pt modelId="{17DD54BD-96EF-42F3-AF01-AE2E72C2FEB7}" type="sibTrans" cxnId="{ECFF9B61-B932-4B66-A730-FBA53226C704}">
      <dgm:prSet/>
      <dgm:spPr/>
      <dgm:t>
        <a:bodyPr/>
        <a:lstStyle/>
        <a:p>
          <a:endParaRPr lang="de-DE"/>
        </a:p>
      </dgm:t>
    </dgm:pt>
    <dgm:pt modelId="{3D35ECE3-114B-4230-A4A7-F07A7AE40651}">
      <dgm:prSet/>
      <dgm:spPr/>
      <dgm:t>
        <a:bodyPr/>
        <a:lstStyle/>
        <a:p>
          <a:r>
            <a:rPr lang="de-DE"/>
            <a:t>Warenkorb</a:t>
          </a:r>
        </a:p>
      </dgm:t>
    </dgm:pt>
    <dgm:pt modelId="{2BA687AD-D3BF-46F4-A6C5-7CD415360CC7}" type="parTrans" cxnId="{FEB9EE6D-2098-4101-9000-C3E0845C8104}">
      <dgm:prSet/>
      <dgm:spPr/>
      <dgm:t>
        <a:bodyPr/>
        <a:lstStyle/>
        <a:p>
          <a:endParaRPr lang="de-DE"/>
        </a:p>
      </dgm:t>
    </dgm:pt>
    <dgm:pt modelId="{D7A11DD4-A85D-4791-B1B0-DD0FFFCC4BD8}" type="sibTrans" cxnId="{FEB9EE6D-2098-4101-9000-C3E0845C8104}">
      <dgm:prSet/>
      <dgm:spPr/>
      <dgm:t>
        <a:bodyPr/>
        <a:lstStyle/>
        <a:p>
          <a:endParaRPr lang="de-DE"/>
        </a:p>
      </dgm:t>
    </dgm:pt>
    <dgm:pt modelId="{181923BD-BFE1-413F-94E9-27D32F1455B4}">
      <dgm:prSet/>
      <dgm:spPr/>
      <dgm:t>
        <a:bodyPr/>
        <a:lstStyle/>
        <a:p>
          <a:r>
            <a:rPr lang="de-DE"/>
            <a:t>Bearbeitung</a:t>
          </a:r>
        </a:p>
      </dgm:t>
    </dgm:pt>
    <dgm:pt modelId="{9F49A0E1-80A9-41BD-8747-24EF83E670F6}" type="parTrans" cxnId="{F18B4B09-C1C8-47F6-8D64-F191AB528F2D}">
      <dgm:prSet/>
      <dgm:spPr/>
      <dgm:t>
        <a:bodyPr/>
        <a:lstStyle/>
        <a:p>
          <a:endParaRPr lang="de-DE"/>
        </a:p>
      </dgm:t>
    </dgm:pt>
    <dgm:pt modelId="{F36C59D6-EB2E-4003-A56A-ED1B0BB91ABE}" type="sibTrans" cxnId="{F18B4B09-C1C8-47F6-8D64-F191AB528F2D}">
      <dgm:prSet/>
      <dgm:spPr/>
      <dgm:t>
        <a:bodyPr/>
        <a:lstStyle/>
        <a:p>
          <a:endParaRPr lang="de-DE"/>
        </a:p>
      </dgm:t>
    </dgm:pt>
    <dgm:pt modelId="{02435D24-1BA9-4593-A8B8-9BF77C7CD9DB}">
      <dgm:prSet/>
      <dgm:spPr/>
      <dgm:t>
        <a:bodyPr/>
        <a:lstStyle/>
        <a:p>
          <a:r>
            <a:rPr lang="de-DE" dirty="0"/>
            <a:t>Auslieferung</a:t>
          </a:r>
        </a:p>
      </dgm:t>
    </dgm:pt>
    <dgm:pt modelId="{1A53CDAB-F702-4EB2-AA34-6D931BFD6A22}" type="parTrans" cxnId="{5FDFD209-C468-48BD-9576-5F4A03A29F1E}">
      <dgm:prSet/>
      <dgm:spPr/>
      <dgm:t>
        <a:bodyPr/>
        <a:lstStyle/>
        <a:p>
          <a:endParaRPr lang="de-DE"/>
        </a:p>
      </dgm:t>
    </dgm:pt>
    <dgm:pt modelId="{DA76C758-54BF-41BA-BB88-27958C3F1D6A}" type="sibTrans" cxnId="{5FDFD209-C468-48BD-9576-5F4A03A29F1E}">
      <dgm:prSet/>
      <dgm:spPr/>
      <dgm:t>
        <a:bodyPr/>
        <a:lstStyle/>
        <a:p>
          <a:endParaRPr lang="de-DE"/>
        </a:p>
      </dgm:t>
    </dgm:pt>
    <dgm:pt modelId="{334948BB-214E-4AC9-BBA5-A900CD9332DA}" type="pres">
      <dgm:prSet presAssocID="{E3D77B90-176E-44A6-84FB-25AF8EBF358F}" presName="Name0" presStyleCnt="0">
        <dgm:presLayoutVars>
          <dgm:chMax val="7"/>
          <dgm:chPref val="5"/>
        </dgm:presLayoutVars>
      </dgm:prSet>
      <dgm:spPr/>
    </dgm:pt>
    <dgm:pt modelId="{226D0792-3D04-4867-B432-443C7BC7BF65}" type="pres">
      <dgm:prSet presAssocID="{E3D77B90-176E-44A6-84FB-25AF8EBF358F}" presName="arrowNode" presStyleLbl="node1" presStyleIdx="0" presStyleCnt="1"/>
      <dgm:spPr/>
    </dgm:pt>
    <dgm:pt modelId="{A1DFFC42-0A81-49A6-8C6B-48B63790B6CE}" type="pres">
      <dgm:prSet presAssocID="{3F1A2808-EEDC-4794-8E66-C6C7D6058E85}" presName="txNode1" presStyleLbl="revTx" presStyleIdx="0" presStyleCnt="4">
        <dgm:presLayoutVars>
          <dgm:bulletEnabled val="1"/>
        </dgm:presLayoutVars>
      </dgm:prSet>
      <dgm:spPr/>
    </dgm:pt>
    <dgm:pt modelId="{B2C013F6-22CB-4ADF-BEC2-094FCD945BE7}" type="pres">
      <dgm:prSet presAssocID="{3D35ECE3-114B-4230-A4A7-F07A7AE40651}" presName="txNode2" presStyleLbl="revTx" presStyleIdx="1" presStyleCnt="4">
        <dgm:presLayoutVars>
          <dgm:bulletEnabled val="1"/>
        </dgm:presLayoutVars>
      </dgm:prSet>
      <dgm:spPr/>
    </dgm:pt>
    <dgm:pt modelId="{EED56D79-BCC6-4298-AD39-F56B73D9D5B4}" type="pres">
      <dgm:prSet presAssocID="{D7A11DD4-A85D-4791-B1B0-DD0FFFCC4BD8}" presName="dotNode2" presStyleCnt="0"/>
      <dgm:spPr/>
    </dgm:pt>
    <dgm:pt modelId="{D3D222C8-33D5-4E4D-BDE6-73DF198F818B}" type="pres">
      <dgm:prSet presAssocID="{D7A11DD4-A85D-4791-B1B0-DD0FFFCC4BD8}" presName="dotRepeatNode" presStyleLbl="fgShp" presStyleIdx="0" presStyleCnt="2"/>
      <dgm:spPr/>
    </dgm:pt>
    <dgm:pt modelId="{8CB5DA8D-8D2C-48A4-B3D4-1BF7437A22A5}" type="pres">
      <dgm:prSet presAssocID="{181923BD-BFE1-413F-94E9-27D32F1455B4}" presName="txNode3" presStyleLbl="revTx" presStyleIdx="2" presStyleCnt="4">
        <dgm:presLayoutVars>
          <dgm:bulletEnabled val="1"/>
        </dgm:presLayoutVars>
      </dgm:prSet>
      <dgm:spPr/>
    </dgm:pt>
    <dgm:pt modelId="{C9244048-6D91-467C-928D-17DE841570C5}" type="pres">
      <dgm:prSet presAssocID="{F36C59D6-EB2E-4003-A56A-ED1B0BB91ABE}" presName="dotNode3" presStyleCnt="0"/>
      <dgm:spPr/>
    </dgm:pt>
    <dgm:pt modelId="{0A64B381-E5CF-4AEC-BA97-96B3C46DE833}" type="pres">
      <dgm:prSet presAssocID="{F36C59D6-EB2E-4003-A56A-ED1B0BB91ABE}" presName="dotRepeatNode" presStyleLbl="fgShp" presStyleIdx="1" presStyleCnt="2"/>
      <dgm:spPr/>
    </dgm:pt>
    <dgm:pt modelId="{5BB20F46-8F6A-46BA-8163-3D86E23F922B}" type="pres">
      <dgm:prSet presAssocID="{02435D24-1BA9-4593-A8B8-9BF77C7CD9DB}" presName="txNode4" presStyleLbl="revTx" presStyleIdx="3" presStyleCnt="4">
        <dgm:presLayoutVars>
          <dgm:bulletEnabled val="1"/>
        </dgm:presLayoutVars>
      </dgm:prSet>
      <dgm:spPr/>
    </dgm:pt>
  </dgm:ptLst>
  <dgm:cxnLst>
    <dgm:cxn modelId="{F18B4B09-C1C8-47F6-8D64-F191AB528F2D}" srcId="{E3D77B90-176E-44A6-84FB-25AF8EBF358F}" destId="{181923BD-BFE1-413F-94E9-27D32F1455B4}" srcOrd="2" destOrd="0" parTransId="{9F49A0E1-80A9-41BD-8747-24EF83E670F6}" sibTransId="{F36C59D6-EB2E-4003-A56A-ED1B0BB91ABE}"/>
    <dgm:cxn modelId="{5FDFD209-C468-48BD-9576-5F4A03A29F1E}" srcId="{E3D77B90-176E-44A6-84FB-25AF8EBF358F}" destId="{02435D24-1BA9-4593-A8B8-9BF77C7CD9DB}" srcOrd="3" destOrd="0" parTransId="{1A53CDAB-F702-4EB2-AA34-6D931BFD6A22}" sibTransId="{DA76C758-54BF-41BA-BB88-27958C3F1D6A}"/>
    <dgm:cxn modelId="{2804DA10-4675-4E21-A0CA-CE6088486BEF}" type="presOf" srcId="{D7A11DD4-A85D-4791-B1B0-DD0FFFCC4BD8}" destId="{D3D222C8-33D5-4E4D-BDE6-73DF198F818B}" srcOrd="0" destOrd="0" presId="urn:microsoft.com/office/officeart/2009/3/layout/DescendingProcess"/>
    <dgm:cxn modelId="{56754218-D31B-47A0-B9F0-57ED631D6D7B}" type="presOf" srcId="{181923BD-BFE1-413F-94E9-27D32F1455B4}" destId="{8CB5DA8D-8D2C-48A4-B3D4-1BF7437A22A5}" srcOrd="0" destOrd="0" presId="urn:microsoft.com/office/officeart/2009/3/layout/DescendingProcess"/>
    <dgm:cxn modelId="{ECFF9B61-B932-4B66-A730-FBA53226C704}" srcId="{E3D77B90-176E-44A6-84FB-25AF8EBF358F}" destId="{3F1A2808-EEDC-4794-8E66-C6C7D6058E85}" srcOrd="0" destOrd="0" parTransId="{67F98EEC-C1CD-4FF4-BF6A-60FDCCF2AC56}" sibTransId="{17DD54BD-96EF-42F3-AF01-AE2E72C2FEB7}"/>
    <dgm:cxn modelId="{0232E763-80C3-44CC-9887-23A437A707E5}" type="presOf" srcId="{E3D77B90-176E-44A6-84FB-25AF8EBF358F}" destId="{334948BB-214E-4AC9-BBA5-A900CD9332DA}" srcOrd="0" destOrd="0" presId="urn:microsoft.com/office/officeart/2009/3/layout/DescendingProcess"/>
    <dgm:cxn modelId="{FEB9EE6D-2098-4101-9000-C3E0845C8104}" srcId="{E3D77B90-176E-44A6-84FB-25AF8EBF358F}" destId="{3D35ECE3-114B-4230-A4A7-F07A7AE40651}" srcOrd="1" destOrd="0" parTransId="{2BA687AD-D3BF-46F4-A6C5-7CD415360CC7}" sibTransId="{D7A11DD4-A85D-4791-B1B0-DD0FFFCC4BD8}"/>
    <dgm:cxn modelId="{36C7DF71-C65D-4D21-8917-4978C4B3A83C}" type="presOf" srcId="{3D35ECE3-114B-4230-A4A7-F07A7AE40651}" destId="{B2C013F6-22CB-4ADF-BEC2-094FCD945BE7}" srcOrd="0" destOrd="0" presId="urn:microsoft.com/office/officeart/2009/3/layout/DescendingProcess"/>
    <dgm:cxn modelId="{6D64AF79-5837-4D5E-84B0-E6E8546308F4}" type="presOf" srcId="{3F1A2808-EEDC-4794-8E66-C6C7D6058E85}" destId="{A1DFFC42-0A81-49A6-8C6B-48B63790B6CE}" srcOrd="0" destOrd="0" presId="urn:microsoft.com/office/officeart/2009/3/layout/DescendingProcess"/>
    <dgm:cxn modelId="{9FD5375A-C34D-4C5D-9C43-4C6A8A7AD417}" type="presOf" srcId="{02435D24-1BA9-4593-A8B8-9BF77C7CD9DB}" destId="{5BB20F46-8F6A-46BA-8163-3D86E23F922B}" srcOrd="0" destOrd="0" presId="urn:microsoft.com/office/officeart/2009/3/layout/DescendingProcess"/>
    <dgm:cxn modelId="{FA7902A2-351C-4284-AD64-09BBA8BD6EE7}" type="presOf" srcId="{F36C59D6-EB2E-4003-A56A-ED1B0BB91ABE}" destId="{0A64B381-E5CF-4AEC-BA97-96B3C46DE833}" srcOrd="0" destOrd="0" presId="urn:microsoft.com/office/officeart/2009/3/layout/DescendingProcess"/>
    <dgm:cxn modelId="{91A537D0-1A27-4163-85EC-9AB2E246C6B1}" type="presParOf" srcId="{334948BB-214E-4AC9-BBA5-A900CD9332DA}" destId="{226D0792-3D04-4867-B432-443C7BC7BF65}" srcOrd="0" destOrd="0" presId="urn:microsoft.com/office/officeart/2009/3/layout/DescendingProcess"/>
    <dgm:cxn modelId="{B392C61C-C428-4663-ADF1-B45E4EF584D8}" type="presParOf" srcId="{334948BB-214E-4AC9-BBA5-A900CD9332DA}" destId="{A1DFFC42-0A81-49A6-8C6B-48B63790B6CE}" srcOrd="1" destOrd="0" presId="urn:microsoft.com/office/officeart/2009/3/layout/DescendingProcess"/>
    <dgm:cxn modelId="{87115DAE-9B14-4AF3-A3D0-2AEDF650FB17}" type="presParOf" srcId="{334948BB-214E-4AC9-BBA5-A900CD9332DA}" destId="{B2C013F6-22CB-4ADF-BEC2-094FCD945BE7}" srcOrd="2" destOrd="0" presId="urn:microsoft.com/office/officeart/2009/3/layout/DescendingProcess"/>
    <dgm:cxn modelId="{4DF52C93-F966-4DDD-B8ED-0EDDCBF1937F}" type="presParOf" srcId="{334948BB-214E-4AC9-BBA5-A900CD9332DA}" destId="{EED56D79-BCC6-4298-AD39-F56B73D9D5B4}" srcOrd="3" destOrd="0" presId="urn:microsoft.com/office/officeart/2009/3/layout/DescendingProcess"/>
    <dgm:cxn modelId="{826C80FD-2966-4CCE-8E13-A4C43BA55A51}" type="presParOf" srcId="{EED56D79-BCC6-4298-AD39-F56B73D9D5B4}" destId="{D3D222C8-33D5-4E4D-BDE6-73DF198F818B}" srcOrd="0" destOrd="0" presId="urn:microsoft.com/office/officeart/2009/3/layout/DescendingProcess"/>
    <dgm:cxn modelId="{720A2CDC-E764-4FE5-BDEC-DA863CB613F7}" type="presParOf" srcId="{334948BB-214E-4AC9-BBA5-A900CD9332DA}" destId="{8CB5DA8D-8D2C-48A4-B3D4-1BF7437A22A5}" srcOrd="4" destOrd="0" presId="urn:microsoft.com/office/officeart/2009/3/layout/DescendingProcess"/>
    <dgm:cxn modelId="{666C236A-1D7B-4D62-99EC-55277325A914}" type="presParOf" srcId="{334948BB-214E-4AC9-BBA5-A900CD9332DA}" destId="{C9244048-6D91-467C-928D-17DE841570C5}" srcOrd="5" destOrd="0" presId="urn:microsoft.com/office/officeart/2009/3/layout/DescendingProcess"/>
    <dgm:cxn modelId="{F7A308D7-90A6-4A13-8AC3-8B7F1AB97563}" type="presParOf" srcId="{C9244048-6D91-467C-928D-17DE841570C5}" destId="{0A64B381-E5CF-4AEC-BA97-96B3C46DE833}" srcOrd="0" destOrd="0" presId="urn:microsoft.com/office/officeart/2009/3/layout/DescendingProcess"/>
    <dgm:cxn modelId="{E442FB23-1B43-4F76-B532-4B130CA19F0A}" type="presParOf" srcId="{334948BB-214E-4AC9-BBA5-A900CD9332DA}" destId="{5BB20F46-8F6A-46BA-8163-3D86E23F922B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D0792-3D04-4867-B432-443C7BC7BF65}">
      <dsp:nvSpPr>
        <dsp:cNvPr id="0" name=""/>
        <dsp:cNvSpPr/>
      </dsp:nvSpPr>
      <dsp:spPr>
        <a:xfrm rot="4396374">
          <a:off x="2937176" y="1047208"/>
          <a:ext cx="4542956" cy="3168145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222C8-33D5-4E4D-BDE6-73DF198F818B}">
      <dsp:nvSpPr>
        <dsp:cNvPr id="0" name=""/>
        <dsp:cNvSpPr/>
      </dsp:nvSpPr>
      <dsp:spPr>
        <a:xfrm>
          <a:off x="4832907" y="1601924"/>
          <a:ext cx="114723" cy="11472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64B381-E5CF-4AEC-BA97-96B3C46DE833}">
      <dsp:nvSpPr>
        <dsp:cNvPr id="0" name=""/>
        <dsp:cNvSpPr/>
      </dsp:nvSpPr>
      <dsp:spPr>
        <a:xfrm>
          <a:off x="5832058" y="2576024"/>
          <a:ext cx="114723" cy="11472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FFC42-0A81-49A6-8C6B-48B63790B6CE}">
      <dsp:nvSpPr>
        <dsp:cNvPr id="0" name=""/>
        <dsp:cNvSpPr/>
      </dsp:nvSpPr>
      <dsp:spPr>
        <a:xfrm>
          <a:off x="2632630" y="0"/>
          <a:ext cx="2141863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Online-Bestellung</a:t>
          </a:r>
        </a:p>
      </dsp:txBody>
      <dsp:txXfrm>
        <a:off x="2632630" y="0"/>
        <a:ext cx="2141863" cy="842010"/>
      </dsp:txXfrm>
    </dsp:sp>
    <dsp:sp modelId="{B2C013F6-22CB-4ADF-BEC2-094FCD945BE7}">
      <dsp:nvSpPr>
        <dsp:cNvPr id="0" name=""/>
        <dsp:cNvSpPr/>
      </dsp:nvSpPr>
      <dsp:spPr>
        <a:xfrm>
          <a:off x="5469151" y="1238281"/>
          <a:ext cx="2952297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Warenkorb</a:t>
          </a:r>
        </a:p>
      </dsp:txBody>
      <dsp:txXfrm>
        <a:off x="5469151" y="1238281"/>
        <a:ext cx="2952297" cy="842010"/>
      </dsp:txXfrm>
    </dsp:sp>
    <dsp:sp modelId="{8CB5DA8D-8D2C-48A4-B3D4-1BF7437A22A5}">
      <dsp:nvSpPr>
        <dsp:cNvPr id="0" name=""/>
        <dsp:cNvSpPr/>
      </dsp:nvSpPr>
      <dsp:spPr>
        <a:xfrm>
          <a:off x="2632630" y="2212381"/>
          <a:ext cx="2894409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Bearbeitung</a:t>
          </a:r>
        </a:p>
      </dsp:txBody>
      <dsp:txXfrm>
        <a:off x="2632630" y="2212381"/>
        <a:ext cx="2894409" cy="842010"/>
      </dsp:txXfrm>
    </dsp:sp>
    <dsp:sp modelId="{5BB20F46-8F6A-46BA-8163-3D86E23F922B}">
      <dsp:nvSpPr>
        <dsp:cNvPr id="0" name=""/>
        <dsp:cNvSpPr/>
      </dsp:nvSpPr>
      <dsp:spPr>
        <a:xfrm>
          <a:off x="5527040" y="4420552"/>
          <a:ext cx="2894409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Auslieferung</a:t>
          </a:r>
        </a:p>
      </dsp:txBody>
      <dsp:txXfrm>
        <a:off x="5527040" y="4420552"/>
        <a:ext cx="2894409" cy="842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3891-BDEE-40E1-90E9-E76D6632AFA6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E5FDA-E2A4-403B-A528-F14AB96C3D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907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709FA-0419-45BF-8129-4E05078FE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675389-5290-410A-8970-921A36A56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64E7FB-3E0D-4908-B36B-BFEA0D736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D729-A844-4166-A0A8-E40C932993C1}" type="datetime1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288453-7CD8-4BA6-821B-283B1772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F79392-3817-4B3F-B40C-9DF384086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894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52754-8B9C-40D3-9E57-D03723E3A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AA3FC1-D641-49A8-B3EB-DF06477A1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A675C8-17D5-4FDF-80F6-66D50BCD9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608-888F-42DA-8D0D-20BA993BEB52}" type="datetime1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D2CEA4-7B04-4D4F-9C23-DFAEEA37D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0783CC-BCEE-4348-98AA-C1FD954B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96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55B388B-EE62-4EE1-B798-F5381B35D7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23F30A-68F2-486F-A245-199343CD1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5207D6-C545-4EFD-AF8B-51DC35D32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5C40-0C96-4661-832F-8DF494F5F604}" type="datetime1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F43E61-62BC-40FA-9FB6-B5DF06620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B3EE3E-6783-4DC5-AEB3-306525E1A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9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19F41-94C9-43C6-956B-7EB48BAF6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EF050D-9238-42E2-AC10-1852CC38B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0BAC72-8EEC-4B2B-834F-112A7D68C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DC3F-B958-44BC-8F79-82A261A3FB11}" type="datetime1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176CF6-7D6A-4235-991B-F6B7E6660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483EB9-DEEE-4A1D-8EEB-DF77D35C6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71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5C6F1-59CD-4CA7-90ED-F2C448D78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862C20-B0FE-4971-BF56-C45E1A84F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5AE03-E4E2-44F6-ADA8-2FF615DF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7513-5F7D-4B9C-BC9C-4B8825096B9D}" type="datetime1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F817AC-A518-4F0B-9C0A-0022146F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3972DE-6C6C-4F73-862C-163CFBD2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62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3DB8C-E05D-40D0-99D1-8530580FF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04039F-4785-4B8F-B428-74687674F8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48F4789-D9C5-49D1-BB5C-D25A9AFED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6C5A75-54C2-4267-AD6A-B19B84FD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3FA-F5EA-4249-A5DD-049E6334D852}" type="datetime1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095443-694C-41D5-BB58-B23B43077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704F82-CCEE-4F39-A5C4-D4823FDF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83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635D19-C94F-4347-A6B1-216F7117C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D18E80-3220-43D4-9875-8D8EFEAE0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4BC3BAA-2606-4279-97BE-D8538AD24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14A2A3-EBEB-49A4-A713-0EB19499E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6CE188-105C-4876-AD58-5CAA25B29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0493D-4842-4E11-8452-558230A3F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0A15-E309-41A0-A05E-D4D3B86B7623}" type="datetime1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2574FF9-12E4-4727-B7D1-59BBE2893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1F2B4B-C643-4CC4-BC10-F97E58DD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1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39F97-7119-4247-B10C-4B63A86B7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F9201B-5F1A-4EF8-92CA-66DB84FA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C16E-94FA-4533-BC2C-59F2BF9464F8}" type="datetime1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31B579-D1A5-4285-AC57-E8BDC8A8D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8E5FBA-41F5-4C7B-8D32-573419E9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88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9AA5F8C-03B8-4355-B298-F648A3D5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9D48-10DF-4C98-86BA-8B4508C43650}" type="datetime1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D80719-97A8-4577-9C0B-F5EDB768F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B8E59A-1930-4D50-8BE3-AA4CEC48D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41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F69F51-ADD1-4CB7-B8AF-A9B1C814F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0A4AD6-60E0-4C2D-B87D-3728767B3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021E6BF-C423-4D6F-938E-36D8740EA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0F202B-8BA4-47A2-9836-A8D566C5A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8DB5-97D4-4792-9EAB-86D0889873E1}" type="datetime1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FB6936-BA20-4159-95F0-F4F3A2D76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A4A4AC-37F5-46EE-96AC-9B7A9FDA1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47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789E1-48E6-4406-91D3-82570259F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946641-66C6-42E1-AD57-03189DADA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E65766-9834-4087-8701-647AF5D48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444C49-1239-4653-AD12-443C09F28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CA09-0B3A-49BD-9AD7-6DB8272EA9B8}" type="datetime1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69E36D-4D32-4A1A-A471-27D2DB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55AF4AD-74F8-457E-8861-ED04F460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1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B1C690-78E5-42C9-803A-C6BA9B718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04D6A95-D559-496A-A1D1-665051491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FC8A54-760E-4390-89FD-C57F8EE14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F0D9D-D384-4A2E-8246-043AF27BBD17}" type="datetime1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25CEC6-D64D-49CB-94BA-1731DBC9D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17519D-CBEF-485B-BE49-BEEB16A37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05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2.sv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1.xm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B7C2D3-B935-46BA-8BB5-43EB01485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1</a:t>
            </a:fld>
            <a:endParaRPr lang="de-DE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6C95D412-A0E1-408D-9ED7-6462E447CAB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4909689"/>
              </p:ext>
            </p:extLst>
          </p:nvPr>
        </p:nvGraphicFramePr>
        <p:xfrm>
          <a:off x="568960" y="1093787"/>
          <a:ext cx="11054080" cy="526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5" name="Folienzoom 14">
                <a:extLst>
                  <a:ext uri="{FF2B5EF4-FFF2-40B4-BE49-F238E27FC236}">
                    <a16:creationId xmlns:a16="http://schemas.microsoft.com/office/drawing/2014/main" id="{0812330C-B808-4C57-BD53-14C5203315F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68384100"/>
                  </p:ext>
                </p:extLst>
              </p:nvPr>
            </p:nvGraphicFramePr>
            <p:xfrm>
              <a:off x="8610600" y="5266373"/>
              <a:ext cx="995680" cy="995680"/>
            </p:xfrm>
            <a:graphic>
              <a:graphicData uri="http://schemas.microsoft.com/office/powerpoint/2016/slidezoom">
                <pslz:sldZm>
                  <pslz:sldZmObj sldId="267" cId="2811001952">
                    <pslz:zmPr id="{03306095-1FAE-49DB-A2C2-AE91EA534B49}" imageType="cover" transitionDur="1000">
                      <p166:blipFill xmlns:p166="http://schemas.microsoft.com/office/powerpoint/2016/6/main"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  <a:ext uri="{96DAC541-7B7A-43D3-8B79-37D633B846F1}">
                              <asvg:svgBlip xmlns:asvg="http://schemas.microsoft.com/office/drawing/2016/SVG/main" r:embed="rId8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95680" cy="99568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5" name="Folienzoom 14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0812330C-B808-4C57-BD53-14C5203315F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8610600" y="5266373"/>
                <a:ext cx="995680" cy="99568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141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2DC6E2F-0DC2-4216-9867-84F0F3CE3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2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3F66A94-391C-48EE-AAB2-DAE6306C3C7A}"/>
              </a:ext>
            </a:extLst>
          </p:cNvPr>
          <p:cNvSpPr/>
          <p:nvPr/>
        </p:nvSpPr>
        <p:spPr>
          <a:xfrm>
            <a:off x="0" y="0"/>
            <a:ext cx="2190750" cy="6858000"/>
          </a:xfrm>
          <a:prstGeom prst="rect">
            <a:avLst/>
          </a:prstGeom>
          <a:solidFill>
            <a:srgbClr val="213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4000" dirty="0"/>
              <a:t>Wir liefern weltweit</a:t>
            </a:r>
          </a:p>
        </p:txBody>
      </p:sp>
      <p:pic>
        <p:nvPicPr>
          <p:cNvPr id="5" name="Grafik 4" descr="Flugzeug">
            <a:extLst>
              <a:ext uri="{FF2B5EF4-FFF2-40B4-BE49-F238E27FC236}">
                <a16:creationId xmlns:a16="http://schemas.microsoft.com/office/drawing/2014/main" id="{C6E4D728-2318-4508-AB18-DA2FF5557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0443" y="2460814"/>
            <a:ext cx="1333500" cy="1333500"/>
          </a:xfrm>
          <a:prstGeom prst="rect">
            <a:avLst/>
          </a:prstGeom>
        </p:spPr>
      </p:pic>
      <p:pic>
        <p:nvPicPr>
          <p:cNvPr id="8" name="Grafik 7" descr="LKW">
            <a:extLst>
              <a:ext uri="{FF2B5EF4-FFF2-40B4-BE49-F238E27FC236}">
                <a16:creationId xmlns:a16="http://schemas.microsoft.com/office/drawing/2014/main" id="{96153369-A12C-40C7-AFE8-361489652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48812" y="1021670"/>
            <a:ext cx="1333500" cy="1333500"/>
          </a:xfrm>
          <a:prstGeom prst="rect">
            <a:avLst/>
          </a:prstGeom>
        </p:spPr>
      </p:pic>
      <p:pic>
        <p:nvPicPr>
          <p:cNvPr id="10" name="Grafik 9" descr="Motorrad">
            <a:extLst>
              <a:ext uri="{FF2B5EF4-FFF2-40B4-BE49-F238E27FC236}">
                <a16:creationId xmlns:a16="http://schemas.microsoft.com/office/drawing/2014/main" id="{97DCAC5E-FCF7-4858-8B2E-0E3B3103FD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63685" y="2352600"/>
            <a:ext cx="1333500" cy="1333500"/>
          </a:xfrm>
          <a:prstGeom prst="rect">
            <a:avLst/>
          </a:prstGeom>
        </p:spPr>
      </p:pic>
      <p:pic>
        <p:nvPicPr>
          <p:cNvPr id="12" name="Grafik 11" descr="Heißluftballon">
            <a:extLst>
              <a:ext uri="{FF2B5EF4-FFF2-40B4-BE49-F238E27FC236}">
                <a16:creationId xmlns:a16="http://schemas.microsoft.com/office/drawing/2014/main" id="{CA333E1E-FFEA-4617-B3DD-9C323C4276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84843" y="4150972"/>
            <a:ext cx="1333500" cy="1333500"/>
          </a:xfrm>
          <a:prstGeom prst="rect">
            <a:avLst/>
          </a:prstGeom>
        </p:spPr>
      </p:pic>
      <p:pic>
        <p:nvPicPr>
          <p:cNvPr id="14" name="Grafik 13" descr="Zug">
            <a:extLst>
              <a:ext uri="{FF2B5EF4-FFF2-40B4-BE49-F238E27FC236}">
                <a16:creationId xmlns:a16="http://schemas.microsoft.com/office/drawing/2014/main" id="{7190C249-808A-4CEF-96BC-F4AF17099A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91612" y="4083731"/>
            <a:ext cx="1333500" cy="1333500"/>
          </a:xfrm>
          <a:prstGeom prst="rect">
            <a:avLst/>
          </a:prstGeom>
        </p:spPr>
      </p:pic>
      <p:pic>
        <p:nvPicPr>
          <p:cNvPr id="16" name="Grafik 15" descr="Kreuzfahrtschiff">
            <a:extLst>
              <a:ext uri="{FF2B5EF4-FFF2-40B4-BE49-F238E27FC236}">
                <a16:creationId xmlns:a16="http://schemas.microsoft.com/office/drawing/2014/main" id="{C52F1C1E-8ACB-43C3-8A28-2F65AB55E8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67800" y="2852700"/>
            <a:ext cx="1333500" cy="1333500"/>
          </a:xfrm>
          <a:prstGeom prst="rect">
            <a:avLst/>
          </a:prstGeom>
        </p:spPr>
      </p:pic>
      <p:pic>
        <p:nvPicPr>
          <p:cNvPr id="18" name="Grafik 17" descr="Hubschrauber">
            <a:extLst>
              <a:ext uri="{FF2B5EF4-FFF2-40B4-BE49-F238E27FC236}">
                <a16:creationId xmlns:a16="http://schemas.microsoft.com/office/drawing/2014/main" id="{E3603177-2759-4C64-A7DF-C113C99DF4D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53400" y="1021670"/>
            <a:ext cx="1333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001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8C42EE-44F4-4206-92CF-2F2B701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2801" y="576041"/>
            <a:ext cx="9737387" cy="788605"/>
          </a:xfrm>
        </p:spPr>
        <p:txBody>
          <a:bodyPr/>
          <a:lstStyle/>
          <a:p>
            <a:r>
              <a:rPr lang="de-DE" b="1" dirty="0"/>
              <a:t>Tulpe (</a:t>
            </a:r>
            <a:r>
              <a:rPr lang="de-DE" b="1" dirty="0" err="1"/>
              <a:t>Tulipa</a:t>
            </a:r>
            <a:r>
              <a:rPr lang="de-DE" b="1" dirty="0"/>
              <a:t>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447163-F755-4BB5-8AB0-08335D688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0" y="2058193"/>
            <a:ext cx="4953000" cy="3886201"/>
          </a:xfrm>
        </p:spPr>
        <p:txBody>
          <a:bodyPr anchor="ctr"/>
          <a:lstStyle/>
          <a:p>
            <a:pPr>
              <a:spcBef>
                <a:spcPts val="1800"/>
              </a:spcBef>
            </a:pPr>
            <a:r>
              <a:rPr lang="de-DE" dirty="0"/>
              <a:t>Gattung Liliengewächse</a:t>
            </a:r>
          </a:p>
          <a:p>
            <a:pPr>
              <a:spcBef>
                <a:spcPts val="1800"/>
              </a:spcBef>
            </a:pPr>
            <a:r>
              <a:rPr lang="de-DE" dirty="0"/>
              <a:t>Frühjahrsblüher</a:t>
            </a:r>
          </a:p>
          <a:p>
            <a:pPr>
              <a:spcBef>
                <a:spcPts val="1800"/>
              </a:spcBef>
            </a:pPr>
            <a:r>
              <a:rPr lang="de-DE" dirty="0"/>
              <a:t>Beliebte Gartenpflanze und Schnittblume</a:t>
            </a:r>
          </a:p>
          <a:p>
            <a:pPr>
              <a:spcBef>
                <a:spcPts val="1800"/>
              </a:spcBef>
            </a:pPr>
            <a:r>
              <a:rPr lang="de-DE" dirty="0"/>
              <a:t>Große Artenvielfalt</a:t>
            </a:r>
          </a:p>
          <a:p>
            <a:pPr>
              <a:spcBef>
                <a:spcPts val="1800"/>
              </a:spcBef>
            </a:pPr>
            <a:r>
              <a:rPr lang="de-DE" dirty="0"/>
              <a:t>Vorsicht: Giftig für Menschen und Tiere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D3BD037-81E5-4339-A0FF-E1EE2B16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3</a:t>
            </a:fld>
            <a:endParaRPr lang="de-DE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" name="Folienzoom 9">
                <a:extLst>
                  <a:ext uri="{FF2B5EF4-FFF2-40B4-BE49-F238E27FC236}">
                    <a16:creationId xmlns:a16="http://schemas.microsoft.com/office/drawing/2014/main" id="{F5BF20D7-19A6-461E-B18F-45E8D0738DA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34627446"/>
                  </p:ext>
                </p:extLst>
              </p:nvPr>
            </p:nvGraphicFramePr>
            <p:xfrm>
              <a:off x="175098" y="1732315"/>
              <a:ext cx="5920902" cy="4440677"/>
            </p:xfrm>
            <a:graphic>
              <a:graphicData uri="http://schemas.microsoft.com/office/powerpoint/2016/slidezoom">
                <pslz:sldZm>
                  <pslz:sldZmObj sldId="269" cId="3561426784">
                    <pslz:zmPr id="{133BF707-ECC9-48C1-9223-0EA59E40556A}" imageType="cover" transitionDur="1000" showBg="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920902" cy="4440677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shade val="85000"/>
                          </a:srgbClr>
                        </a:solidFill>
                        <a:ln w="88900" cap="sq">
                          <a:noFill/>
                          <a:miter lim="800000"/>
                        </a:ln>
                        <a:effectLst>
                          <a:outerShdw blurRad="55000" dist="18000" dir="54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twoPt" dir="t">
                            <a:rot lat="0" lon="0" rev="7200000"/>
                          </a:lightRig>
                        </a:scene3d>
                        <a:sp3d>
                          <a:bevelT w="25400" h="19050"/>
                          <a:contourClr>
                            <a:srgbClr val="FFFFFF"/>
                          </a:contourClr>
                        </a:sp3d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" name="Folienzoom 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F5BF20D7-19A6-461E-B18F-45E8D0738D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098" y="1732315"/>
                <a:ext cx="5920902" cy="4440677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4049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896744A-2426-4E3A-9869-A8F4555AC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sz="2400" dirty="0"/>
              <a:t>Die Tulpe kam Mitte des 16. Jahrhunderts aus der Türkei nach Mittel- und Westeuropa. 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Gegen Ende des 16. Jahrhunderts entwickelte sich Holland zu einem Zentrum der Tulpenzucht und es entstand eine Vielzahl von Sorten, darunter auch gefüllte Varianten oder mit farbig geflammten Blüten.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In der Folgezeit wurden die Tulpen zu einem Spekulationsobjekt, es entstand die sogenannte Tulpenmanie. Erst mit dem Börsenkrach von 1637 normalisierte der Handelswert von Tulpen wieder.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Heute sind die Niederlande der weltweit größte Tulpenproduzent, über 80 % der Welt-Tulpenproduktion stammt von hier.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1A7972-4BA8-4B51-84D7-BD1578E42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426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Breitbild</PresentationFormat>
  <Paragraphs>19</Paragraphs>
  <Slides>4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Tulpe (Tulipa)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2022-10-19T11:59:15Z</dcterms:created>
  <dcterms:modified xsi:type="dcterms:W3CDTF">2022-10-19T11:59:23Z</dcterms:modified>
</cp:coreProperties>
</file>