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21" autoAdjust="0"/>
    <p:restoredTop sz="94660"/>
  </p:normalViewPr>
  <p:slideViewPr>
    <p:cSldViewPr snapToGrid="0">
      <p:cViewPr varScale="1">
        <p:scale>
          <a:sx n="82" d="100"/>
          <a:sy n="82" d="100"/>
        </p:scale>
        <p:origin x="9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E7AB9C5-97D6-495D-A0F6-C0B65942FE23}" type="doc">
      <dgm:prSet loTypeId="urn:microsoft.com/office/officeart/2005/8/layout/vList2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22DFB7C0-FA47-4A77-9D81-3A88BFCC9BF7}">
      <dgm:prSet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de-DE"/>
            <a:t>Über uns</a:t>
          </a:r>
        </a:p>
      </dgm:t>
    </dgm:pt>
    <dgm:pt modelId="{DAB9CAB0-765B-4272-9D0B-94F0679AE21D}" type="parTrans" cxnId="{3E42FA74-7D3F-46D3-A639-4467AFC23A70}">
      <dgm:prSet/>
      <dgm:spPr/>
      <dgm:t>
        <a:bodyPr/>
        <a:lstStyle/>
        <a:p>
          <a:endParaRPr lang="de-DE"/>
        </a:p>
      </dgm:t>
    </dgm:pt>
    <dgm:pt modelId="{838C0F68-8DF1-44AC-BF4E-5FFF21EF4AFF}" type="sibTrans" cxnId="{3E42FA74-7D3F-46D3-A639-4467AFC23A70}">
      <dgm:prSet/>
      <dgm:spPr/>
      <dgm:t>
        <a:bodyPr/>
        <a:lstStyle/>
        <a:p>
          <a:endParaRPr lang="de-DE"/>
        </a:p>
      </dgm:t>
    </dgm:pt>
    <dgm:pt modelId="{DB7857F5-34E1-4CA3-9946-86F0DE5BF5CA}">
      <dgm:prSet/>
      <dgm:spPr/>
      <dgm:t>
        <a:bodyPr/>
        <a:lstStyle/>
        <a:p>
          <a:r>
            <a:rPr lang="de-DE" dirty="0"/>
            <a:t>Unsere Leistungen im Überblick</a:t>
          </a:r>
        </a:p>
      </dgm:t>
    </dgm:pt>
    <dgm:pt modelId="{5E002A87-6B78-44EF-B6E8-D9EFE048EA52}" type="parTrans" cxnId="{CDA90B21-A773-4D45-AD92-E18CB9C27EA9}">
      <dgm:prSet/>
      <dgm:spPr/>
      <dgm:t>
        <a:bodyPr/>
        <a:lstStyle/>
        <a:p>
          <a:endParaRPr lang="de-DE"/>
        </a:p>
      </dgm:t>
    </dgm:pt>
    <dgm:pt modelId="{58B79775-33F3-45B6-A8C0-F9479E89F66F}" type="sibTrans" cxnId="{CDA90B21-A773-4D45-AD92-E18CB9C27EA9}">
      <dgm:prSet/>
      <dgm:spPr/>
      <dgm:t>
        <a:bodyPr/>
        <a:lstStyle/>
        <a:p>
          <a:endParaRPr lang="de-DE"/>
        </a:p>
      </dgm:t>
    </dgm:pt>
    <dgm:pt modelId="{0E30594B-11F5-45F7-B683-F0419311D2BB}">
      <dgm:prSet/>
      <dgm:spPr/>
      <dgm:t>
        <a:bodyPr/>
        <a:lstStyle/>
        <a:p>
          <a:r>
            <a:rPr lang="de-DE"/>
            <a:t>Alles aus einer Hand</a:t>
          </a:r>
        </a:p>
      </dgm:t>
    </dgm:pt>
    <dgm:pt modelId="{C57294D4-C2F8-4AC9-A7CE-B1B6BFC7E876}" type="parTrans" cxnId="{1703898D-EA94-491D-801D-FD41DDC304AC}">
      <dgm:prSet/>
      <dgm:spPr/>
      <dgm:t>
        <a:bodyPr/>
        <a:lstStyle/>
        <a:p>
          <a:endParaRPr lang="de-DE"/>
        </a:p>
      </dgm:t>
    </dgm:pt>
    <dgm:pt modelId="{38C0F378-1515-443A-9189-E4E2A91A4314}" type="sibTrans" cxnId="{1703898D-EA94-491D-801D-FD41DDC304AC}">
      <dgm:prSet/>
      <dgm:spPr/>
      <dgm:t>
        <a:bodyPr/>
        <a:lstStyle/>
        <a:p>
          <a:endParaRPr lang="de-DE"/>
        </a:p>
      </dgm:t>
    </dgm:pt>
    <dgm:pt modelId="{09E0DF82-CA4B-47BC-9520-1E69C8BEA2A7}">
      <dgm:prSet/>
      <dgm:spPr/>
      <dgm:t>
        <a:bodyPr/>
        <a:lstStyle/>
        <a:p>
          <a:r>
            <a:rPr lang="de-DE"/>
            <a:t>Bildergalerie</a:t>
          </a:r>
        </a:p>
      </dgm:t>
    </dgm:pt>
    <dgm:pt modelId="{D11FA6B6-EDB9-4775-B84B-1E78DEFF5A3E}" type="parTrans" cxnId="{A7881507-CF44-4398-B93C-5D3E507A58EC}">
      <dgm:prSet/>
      <dgm:spPr/>
      <dgm:t>
        <a:bodyPr/>
        <a:lstStyle/>
        <a:p>
          <a:endParaRPr lang="de-DE"/>
        </a:p>
      </dgm:t>
    </dgm:pt>
    <dgm:pt modelId="{53B809E0-9C23-4B6D-8860-48185F8E2B4C}" type="sibTrans" cxnId="{A7881507-CF44-4398-B93C-5D3E507A58EC}">
      <dgm:prSet/>
      <dgm:spPr/>
      <dgm:t>
        <a:bodyPr/>
        <a:lstStyle/>
        <a:p>
          <a:endParaRPr lang="de-DE"/>
        </a:p>
      </dgm:t>
    </dgm:pt>
    <dgm:pt modelId="{AD76C070-262C-4EF4-814A-3109A93CD264}">
      <dgm:prSet/>
      <dgm:spPr/>
      <dgm:t>
        <a:bodyPr/>
        <a:lstStyle/>
        <a:p>
          <a:r>
            <a:rPr lang="de-DE"/>
            <a:t>Angebot des Monats</a:t>
          </a:r>
        </a:p>
      </dgm:t>
    </dgm:pt>
    <dgm:pt modelId="{93A74045-7DD0-47A3-A988-06C618B45354}" type="parTrans" cxnId="{AB9DD731-6FD2-429A-8E49-DB31584F6EE9}">
      <dgm:prSet/>
      <dgm:spPr/>
      <dgm:t>
        <a:bodyPr/>
        <a:lstStyle/>
        <a:p>
          <a:endParaRPr lang="de-DE"/>
        </a:p>
      </dgm:t>
    </dgm:pt>
    <dgm:pt modelId="{25156F07-E5D0-4717-A920-671950F2F86F}" type="sibTrans" cxnId="{AB9DD731-6FD2-429A-8E49-DB31584F6EE9}">
      <dgm:prSet/>
      <dgm:spPr/>
      <dgm:t>
        <a:bodyPr/>
        <a:lstStyle/>
        <a:p>
          <a:endParaRPr lang="de-DE"/>
        </a:p>
      </dgm:t>
    </dgm:pt>
    <dgm:pt modelId="{06E2819C-1323-4DA8-B322-40A68F52858C}" type="pres">
      <dgm:prSet presAssocID="{9E7AB9C5-97D6-495D-A0F6-C0B65942FE23}" presName="linear" presStyleCnt="0">
        <dgm:presLayoutVars>
          <dgm:animLvl val="lvl"/>
          <dgm:resizeHandles val="exact"/>
        </dgm:presLayoutVars>
      </dgm:prSet>
      <dgm:spPr/>
    </dgm:pt>
    <dgm:pt modelId="{0BAA5E6E-21E6-41B9-AAA1-FD21A5694FA3}" type="pres">
      <dgm:prSet presAssocID="{22DFB7C0-FA47-4A77-9D81-3A88BFCC9BF7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CC4D8620-FFE9-470F-91B1-C057403087F5}" type="pres">
      <dgm:prSet presAssocID="{838C0F68-8DF1-44AC-BF4E-5FFF21EF4AFF}" presName="spacer" presStyleCnt="0"/>
      <dgm:spPr/>
    </dgm:pt>
    <dgm:pt modelId="{514316FF-88C1-49DF-92C5-3629303F9910}" type="pres">
      <dgm:prSet presAssocID="{DB7857F5-34E1-4CA3-9946-86F0DE5BF5CA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877A8C0A-3107-471B-A3A1-037446B182BD}" type="pres">
      <dgm:prSet presAssocID="{58B79775-33F3-45B6-A8C0-F9479E89F66F}" presName="spacer" presStyleCnt="0"/>
      <dgm:spPr/>
    </dgm:pt>
    <dgm:pt modelId="{DD0DDECB-6045-4381-AFFD-7C39489D8312}" type="pres">
      <dgm:prSet presAssocID="{0E30594B-11F5-45F7-B683-F0419311D2BB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053A73C2-F263-405F-9AAC-931E40CE0A65}" type="pres">
      <dgm:prSet presAssocID="{38C0F378-1515-443A-9189-E4E2A91A4314}" presName="spacer" presStyleCnt="0"/>
      <dgm:spPr/>
    </dgm:pt>
    <dgm:pt modelId="{044F9898-5BF4-4C91-9CE7-8F2F097897EA}" type="pres">
      <dgm:prSet presAssocID="{09E0DF82-CA4B-47BC-9520-1E69C8BEA2A7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C7455A95-1C5E-41E8-AE65-F7BC0B018016}" type="pres">
      <dgm:prSet presAssocID="{53B809E0-9C23-4B6D-8860-48185F8E2B4C}" presName="spacer" presStyleCnt="0"/>
      <dgm:spPr/>
    </dgm:pt>
    <dgm:pt modelId="{50541A2C-F23D-4AD9-BE00-382A77BC5A51}" type="pres">
      <dgm:prSet presAssocID="{AD76C070-262C-4EF4-814A-3109A93CD264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A7881507-CF44-4398-B93C-5D3E507A58EC}" srcId="{9E7AB9C5-97D6-495D-A0F6-C0B65942FE23}" destId="{09E0DF82-CA4B-47BC-9520-1E69C8BEA2A7}" srcOrd="3" destOrd="0" parTransId="{D11FA6B6-EDB9-4775-B84B-1E78DEFF5A3E}" sibTransId="{53B809E0-9C23-4B6D-8860-48185F8E2B4C}"/>
    <dgm:cxn modelId="{CDA90B21-A773-4D45-AD92-E18CB9C27EA9}" srcId="{9E7AB9C5-97D6-495D-A0F6-C0B65942FE23}" destId="{DB7857F5-34E1-4CA3-9946-86F0DE5BF5CA}" srcOrd="1" destOrd="0" parTransId="{5E002A87-6B78-44EF-B6E8-D9EFE048EA52}" sibTransId="{58B79775-33F3-45B6-A8C0-F9479E89F66F}"/>
    <dgm:cxn modelId="{AB9DD731-6FD2-429A-8E49-DB31584F6EE9}" srcId="{9E7AB9C5-97D6-495D-A0F6-C0B65942FE23}" destId="{AD76C070-262C-4EF4-814A-3109A93CD264}" srcOrd="4" destOrd="0" parTransId="{93A74045-7DD0-47A3-A988-06C618B45354}" sibTransId="{25156F07-E5D0-4717-A920-671950F2F86F}"/>
    <dgm:cxn modelId="{3E42FA74-7D3F-46D3-A639-4467AFC23A70}" srcId="{9E7AB9C5-97D6-495D-A0F6-C0B65942FE23}" destId="{22DFB7C0-FA47-4A77-9D81-3A88BFCC9BF7}" srcOrd="0" destOrd="0" parTransId="{DAB9CAB0-765B-4272-9D0B-94F0679AE21D}" sibTransId="{838C0F68-8DF1-44AC-BF4E-5FFF21EF4AFF}"/>
    <dgm:cxn modelId="{F6372B7C-C317-4FF9-BC84-537EABCFBF06}" type="presOf" srcId="{AD76C070-262C-4EF4-814A-3109A93CD264}" destId="{50541A2C-F23D-4AD9-BE00-382A77BC5A51}" srcOrd="0" destOrd="0" presId="urn:microsoft.com/office/officeart/2005/8/layout/vList2"/>
    <dgm:cxn modelId="{AC59467C-CC85-4D27-B0AD-8CDC0E3CFF9A}" type="presOf" srcId="{09E0DF82-CA4B-47BC-9520-1E69C8BEA2A7}" destId="{044F9898-5BF4-4C91-9CE7-8F2F097897EA}" srcOrd="0" destOrd="0" presId="urn:microsoft.com/office/officeart/2005/8/layout/vList2"/>
    <dgm:cxn modelId="{30B5A686-42BF-45E9-ABF4-1E65D7136192}" type="presOf" srcId="{0E30594B-11F5-45F7-B683-F0419311D2BB}" destId="{DD0DDECB-6045-4381-AFFD-7C39489D8312}" srcOrd="0" destOrd="0" presId="urn:microsoft.com/office/officeart/2005/8/layout/vList2"/>
    <dgm:cxn modelId="{09D2268D-003F-4BA7-919E-CD38613AC298}" type="presOf" srcId="{22DFB7C0-FA47-4A77-9D81-3A88BFCC9BF7}" destId="{0BAA5E6E-21E6-41B9-AAA1-FD21A5694FA3}" srcOrd="0" destOrd="0" presId="urn:microsoft.com/office/officeart/2005/8/layout/vList2"/>
    <dgm:cxn modelId="{1703898D-EA94-491D-801D-FD41DDC304AC}" srcId="{9E7AB9C5-97D6-495D-A0F6-C0B65942FE23}" destId="{0E30594B-11F5-45F7-B683-F0419311D2BB}" srcOrd="2" destOrd="0" parTransId="{C57294D4-C2F8-4AC9-A7CE-B1B6BFC7E876}" sibTransId="{38C0F378-1515-443A-9189-E4E2A91A4314}"/>
    <dgm:cxn modelId="{94BC62E2-AD2B-4545-AC7F-AB34F43AEEFB}" type="presOf" srcId="{DB7857F5-34E1-4CA3-9946-86F0DE5BF5CA}" destId="{514316FF-88C1-49DF-92C5-3629303F9910}" srcOrd="0" destOrd="0" presId="urn:microsoft.com/office/officeart/2005/8/layout/vList2"/>
    <dgm:cxn modelId="{A58C7EFB-8EF5-4048-A0E0-08E4D05A09D5}" type="presOf" srcId="{9E7AB9C5-97D6-495D-A0F6-C0B65942FE23}" destId="{06E2819C-1323-4DA8-B322-40A68F52858C}" srcOrd="0" destOrd="0" presId="urn:microsoft.com/office/officeart/2005/8/layout/vList2"/>
    <dgm:cxn modelId="{D031EA53-E867-46B8-91D8-40A581FB4495}" type="presParOf" srcId="{06E2819C-1323-4DA8-B322-40A68F52858C}" destId="{0BAA5E6E-21E6-41B9-AAA1-FD21A5694FA3}" srcOrd="0" destOrd="0" presId="urn:microsoft.com/office/officeart/2005/8/layout/vList2"/>
    <dgm:cxn modelId="{CCD43F13-F194-45D5-9E56-AC3833499826}" type="presParOf" srcId="{06E2819C-1323-4DA8-B322-40A68F52858C}" destId="{CC4D8620-FFE9-470F-91B1-C057403087F5}" srcOrd="1" destOrd="0" presId="urn:microsoft.com/office/officeart/2005/8/layout/vList2"/>
    <dgm:cxn modelId="{1C083C0F-6DFA-47E0-8111-66AEFD1A666C}" type="presParOf" srcId="{06E2819C-1323-4DA8-B322-40A68F52858C}" destId="{514316FF-88C1-49DF-92C5-3629303F9910}" srcOrd="2" destOrd="0" presId="urn:microsoft.com/office/officeart/2005/8/layout/vList2"/>
    <dgm:cxn modelId="{C470978D-140A-4E8F-8F97-644EA2851C09}" type="presParOf" srcId="{06E2819C-1323-4DA8-B322-40A68F52858C}" destId="{877A8C0A-3107-471B-A3A1-037446B182BD}" srcOrd="3" destOrd="0" presId="urn:microsoft.com/office/officeart/2005/8/layout/vList2"/>
    <dgm:cxn modelId="{421ED4CE-2D69-49EE-8C06-3B395E563E00}" type="presParOf" srcId="{06E2819C-1323-4DA8-B322-40A68F52858C}" destId="{DD0DDECB-6045-4381-AFFD-7C39489D8312}" srcOrd="4" destOrd="0" presId="urn:microsoft.com/office/officeart/2005/8/layout/vList2"/>
    <dgm:cxn modelId="{37125BF6-9932-41C7-802C-7E10CF901F53}" type="presParOf" srcId="{06E2819C-1323-4DA8-B322-40A68F52858C}" destId="{053A73C2-F263-405F-9AAC-931E40CE0A65}" srcOrd="5" destOrd="0" presId="urn:microsoft.com/office/officeart/2005/8/layout/vList2"/>
    <dgm:cxn modelId="{71CD112B-D098-4C16-8799-5CA76AE719DF}" type="presParOf" srcId="{06E2819C-1323-4DA8-B322-40A68F52858C}" destId="{044F9898-5BF4-4C91-9CE7-8F2F097897EA}" srcOrd="6" destOrd="0" presId="urn:microsoft.com/office/officeart/2005/8/layout/vList2"/>
    <dgm:cxn modelId="{1513CA32-B59F-44C1-9EE1-D003667BD3DC}" type="presParOf" srcId="{06E2819C-1323-4DA8-B322-40A68F52858C}" destId="{C7455A95-1C5E-41E8-AE65-F7BC0B018016}" srcOrd="7" destOrd="0" presId="urn:microsoft.com/office/officeart/2005/8/layout/vList2"/>
    <dgm:cxn modelId="{8E4AC4F0-E529-4FB2-A812-5C1A12A65AF5}" type="presParOf" srcId="{06E2819C-1323-4DA8-B322-40A68F52858C}" destId="{50541A2C-F23D-4AD9-BE00-382A77BC5A51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E7AB9C5-97D6-495D-A0F6-C0B65942FE23}" type="doc">
      <dgm:prSet loTypeId="urn:microsoft.com/office/officeart/2005/8/layout/vList2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22DFB7C0-FA47-4A77-9D81-3A88BFCC9BF7}">
      <dgm:prSet/>
      <dgm:spPr>
        <a:solidFill>
          <a:schemeClr val="accent1"/>
        </a:solidFill>
      </dgm:spPr>
      <dgm:t>
        <a:bodyPr/>
        <a:lstStyle/>
        <a:p>
          <a:r>
            <a:rPr lang="de-DE"/>
            <a:t>Über uns</a:t>
          </a:r>
        </a:p>
      </dgm:t>
    </dgm:pt>
    <dgm:pt modelId="{DAB9CAB0-765B-4272-9D0B-94F0679AE21D}" type="parTrans" cxnId="{3E42FA74-7D3F-46D3-A639-4467AFC23A70}">
      <dgm:prSet/>
      <dgm:spPr/>
      <dgm:t>
        <a:bodyPr/>
        <a:lstStyle/>
        <a:p>
          <a:endParaRPr lang="de-DE"/>
        </a:p>
      </dgm:t>
    </dgm:pt>
    <dgm:pt modelId="{838C0F68-8DF1-44AC-BF4E-5FFF21EF4AFF}" type="sibTrans" cxnId="{3E42FA74-7D3F-46D3-A639-4467AFC23A70}">
      <dgm:prSet/>
      <dgm:spPr/>
      <dgm:t>
        <a:bodyPr/>
        <a:lstStyle/>
        <a:p>
          <a:endParaRPr lang="de-DE"/>
        </a:p>
      </dgm:t>
    </dgm:pt>
    <dgm:pt modelId="{DB7857F5-34E1-4CA3-9946-86F0DE5BF5CA}">
      <dgm:prSet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de-DE" dirty="0"/>
            <a:t>Unsere Leistungen im Überblick</a:t>
          </a:r>
        </a:p>
      </dgm:t>
    </dgm:pt>
    <dgm:pt modelId="{5E002A87-6B78-44EF-B6E8-D9EFE048EA52}" type="parTrans" cxnId="{CDA90B21-A773-4D45-AD92-E18CB9C27EA9}">
      <dgm:prSet/>
      <dgm:spPr/>
      <dgm:t>
        <a:bodyPr/>
        <a:lstStyle/>
        <a:p>
          <a:endParaRPr lang="de-DE"/>
        </a:p>
      </dgm:t>
    </dgm:pt>
    <dgm:pt modelId="{58B79775-33F3-45B6-A8C0-F9479E89F66F}" type="sibTrans" cxnId="{CDA90B21-A773-4D45-AD92-E18CB9C27EA9}">
      <dgm:prSet/>
      <dgm:spPr/>
      <dgm:t>
        <a:bodyPr/>
        <a:lstStyle/>
        <a:p>
          <a:endParaRPr lang="de-DE"/>
        </a:p>
      </dgm:t>
    </dgm:pt>
    <dgm:pt modelId="{0E30594B-11F5-45F7-B683-F0419311D2BB}">
      <dgm:prSet/>
      <dgm:spPr/>
      <dgm:t>
        <a:bodyPr/>
        <a:lstStyle/>
        <a:p>
          <a:r>
            <a:rPr lang="de-DE"/>
            <a:t>Alles aus einer Hand</a:t>
          </a:r>
        </a:p>
      </dgm:t>
    </dgm:pt>
    <dgm:pt modelId="{C57294D4-C2F8-4AC9-A7CE-B1B6BFC7E876}" type="parTrans" cxnId="{1703898D-EA94-491D-801D-FD41DDC304AC}">
      <dgm:prSet/>
      <dgm:spPr/>
      <dgm:t>
        <a:bodyPr/>
        <a:lstStyle/>
        <a:p>
          <a:endParaRPr lang="de-DE"/>
        </a:p>
      </dgm:t>
    </dgm:pt>
    <dgm:pt modelId="{38C0F378-1515-443A-9189-E4E2A91A4314}" type="sibTrans" cxnId="{1703898D-EA94-491D-801D-FD41DDC304AC}">
      <dgm:prSet/>
      <dgm:spPr/>
      <dgm:t>
        <a:bodyPr/>
        <a:lstStyle/>
        <a:p>
          <a:endParaRPr lang="de-DE"/>
        </a:p>
      </dgm:t>
    </dgm:pt>
    <dgm:pt modelId="{09E0DF82-CA4B-47BC-9520-1E69C8BEA2A7}">
      <dgm:prSet/>
      <dgm:spPr/>
      <dgm:t>
        <a:bodyPr/>
        <a:lstStyle/>
        <a:p>
          <a:r>
            <a:rPr lang="de-DE"/>
            <a:t>Bildergalerie</a:t>
          </a:r>
        </a:p>
      </dgm:t>
    </dgm:pt>
    <dgm:pt modelId="{D11FA6B6-EDB9-4775-B84B-1E78DEFF5A3E}" type="parTrans" cxnId="{A7881507-CF44-4398-B93C-5D3E507A58EC}">
      <dgm:prSet/>
      <dgm:spPr/>
      <dgm:t>
        <a:bodyPr/>
        <a:lstStyle/>
        <a:p>
          <a:endParaRPr lang="de-DE"/>
        </a:p>
      </dgm:t>
    </dgm:pt>
    <dgm:pt modelId="{53B809E0-9C23-4B6D-8860-48185F8E2B4C}" type="sibTrans" cxnId="{A7881507-CF44-4398-B93C-5D3E507A58EC}">
      <dgm:prSet/>
      <dgm:spPr/>
      <dgm:t>
        <a:bodyPr/>
        <a:lstStyle/>
        <a:p>
          <a:endParaRPr lang="de-DE"/>
        </a:p>
      </dgm:t>
    </dgm:pt>
    <dgm:pt modelId="{AD76C070-262C-4EF4-814A-3109A93CD264}">
      <dgm:prSet/>
      <dgm:spPr/>
      <dgm:t>
        <a:bodyPr/>
        <a:lstStyle/>
        <a:p>
          <a:r>
            <a:rPr lang="de-DE"/>
            <a:t>Angebot des Monats</a:t>
          </a:r>
        </a:p>
      </dgm:t>
    </dgm:pt>
    <dgm:pt modelId="{93A74045-7DD0-47A3-A988-06C618B45354}" type="parTrans" cxnId="{AB9DD731-6FD2-429A-8E49-DB31584F6EE9}">
      <dgm:prSet/>
      <dgm:spPr/>
      <dgm:t>
        <a:bodyPr/>
        <a:lstStyle/>
        <a:p>
          <a:endParaRPr lang="de-DE"/>
        </a:p>
      </dgm:t>
    </dgm:pt>
    <dgm:pt modelId="{25156F07-E5D0-4717-A920-671950F2F86F}" type="sibTrans" cxnId="{AB9DD731-6FD2-429A-8E49-DB31584F6EE9}">
      <dgm:prSet/>
      <dgm:spPr/>
      <dgm:t>
        <a:bodyPr/>
        <a:lstStyle/>
        <a:p>
          <a:endParaRPr lang="de-DE"/>
        </a:p>
      </dgm:t>
    </dgm:pt>
    <dgm:pt modelId="{06E2819C-1323-4DA8-B322-40A68F52858C}" type="pres">
      <dgm:prSet presAssocID="{9E7AB9C5-97D6-495D-A0F6-C0B65942FE23}" presName="linear" presStyleCnt="0">
        <dgm:presLayoutVars>
          <dgm:animLvl val="lvl"/>
          <dgm:resizeHandles val="exact"/>
        </dgm:presLayoutVars>
      </dgm:prSet>
      <dgm:spPr/>
    </dgm:pt>
    <dgm:pt modelId="{0BAA5E6E-21E6-41B9-AAA1-FD21A5694FA3}" type="pres">
      <dgm:prSet presAssocID="{22DFB7C0-FA47-4A77-9D81-3A88BFCC9BF7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CC4D8620-FFE9-470F-91B1-C057403087F5}" type="pres">
      <dgm:prSet presAssocID="{838C0F68-8DF1-44AC-BF4E-5FFF21EF4AFF}" presName="spacer" presStyleCnt="0"/>
      <dgm:spPr/>
    </dgm:pt>
    <dgm:pt modelId="{514316FF-88C1-49DF-92C5-3629303F9910}" type="pres">
      <dgm:prSet presAssocID="{DB7857F5-34E1-4CA3-9946-86F0DE5BF5CA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877A8C0A-3107-471B-A3A1-037446B182BD}" type="pres">
      <dgm:prSet presAssocID="{58B79775-33F3-45B6-A8C0-F9479E89F66F}" presName="spacer" presStyleCnt="0"/>
      <dgm:spPr/>
    </dgm:pt>
    <dgm:pt modelId="{DD0DDECB-6045-4381-AFFD-7C39489D8312}" type="pres">
      <dgm:prSet presAssocID="{0E30594B-11F5-45F7-B683-F0419311D2BB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053A73C2-F263-405F-9AAC-931E40CE0A65}" type="pres">
      <dgm:prSet presAssocID="{38C0F378-1515-443A-9189-E4E2A91A4314}" presName="spacer" presStyleCnt="0"/>
      <dgm:spPr/>
    </dgm:pt>
    <dgm:pt modelId="{044F9898-5BF4-4C91-9CE7-8F2F097897EA}" type="pres">
      <dgm:prSet presAssocID="{09E0DF82-CA4B-47BC-9520-1E69C8BEA2A7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C7455A95-1C5E-41E8-AE65-F7BC0B018016}" type="pres">
      <dgm:prSet presAssocID="{53B809E0-9C23-4B6D-8860-48185F8E2B4C}" presName="spacer" presStyleCnt="0"/>
      <dgm:spPr/>
    </dgm:pt>
    <dgm:pt modelId="{50541A2C-F23D-4AD9-BE00-382A77BC5A51}" type="pres">
      <dgm:prSet presAssocID="{AD76C070-262C-4EF4-814A-3109A93CD264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A7881507-CF44-4398-B93C-5D3E507A58EC}" srcId="{9E7AB9C5-97D6-495D-A0F6-C0B65942FE23}" destId="{09E0DF82-CA4B-47BC-9520-1E69C8BEA2A7}" srcOrd="3" destOrd="0" parTransId="{D11FA6B6-EDB9-4775-B84B-1E78DEFF5A3E}" sibTransId="{53B809E0-9C23-4B6D-8860-48185F8E2B4C}"/>
    <dgm:cxn modelId="{CDA90B21-A773-4D45-AD92-E18CB9C27EA9}" srcId="{9E7AB9C5-97D6-495D-A0F6-C0B65942FE23}" destId="{DB7857F5-34E1-4CA3-9946-86F0DE5BF5CA}" srcOrd="1" destOrd="0" parTransId="{5E002A87-6B78-44EF-B6E8-D9EFE048EA52}" sibTransId="{58B79775-33F3-45B6-A8C0-F9479E89F66F}"/>
    <dgm:cxn modelId="{AB9DD731-6FD2-429A-8E49-DB31584F6EE9}" srcId="{9E7AB9C5-97D6-495D-A0F6-C0B65942FE23}" destId="{AD76C070-262C-4EF4-814A-3109A93CD264}" srcOrd="4" destOrd="0" parTransId="{93A74045-7DD0-47A3-A988-06C618B45354}" sibTransId="{25156F07-E5D0-4717-A920-671950F2F86F}"/>
    <dgm:cxn modelId="{3E42FA74-7D3F-46D3-A639-4467AFC23A70}" srcId="{9E7AB9C5-97D6-495D-A0F6-C0B65942FE23}" destId="{22DFB7C0-FA47-4A77-9D81-3A88BFCC9BF7}" srcOrd="0" destOrd="0" parTransId="{DAB9CAB0-765B-4272-9D0B-94F0679AE21D}" sibTransId="{838C0F68-8DF1-44AC-BF4E-5FFF21EF4AFF}"/>
    <dgm:cxn modelId="{F6372B7C-C317-4FF9-BC84-537EABCFBF06}" type="presOf" srcId="{AD76C070-262C-4EF4-814A-3109A93CD264}" destId="{50541A2C-F23D-4AD9-BE00-382A77BC5A51}" srcOrd="0" destOrd="0" presId="urn:microsoft.com/office/officeart/2005/8/layout/vList2"/>
    <dgm:cxn modelId="{AC59467C-CC85-4D27-B0AD-8CDC0E3CFF9A}" type="presOf" srcId="{09E0DF82-CA4B-47BC-9520-1E69C8BEA2A7}" destId="{044F9898-5BF4-4C91-9CE7-8F2F097897EA}" srcOrd="0" destOrd="0" presId="urn:microsoft.com/office/officeart/2005/8/layout/vList2"/>
    <dgm:cxn modelId="{30B5A686-42BF-45E9-ABF4-1E65D7136192}" type="presOf" srcId="{0E30594B-11F5-45F7-B683-F0419311D2BB}" destId="{DD0DDECB-6045-4381-AFFD-7C39489D8312}" srcOrd="0" destOrd="0" presId="urn:microsoft.com/office/officeart/2005/8/layout/vList2"/>
    <dgm:cxn modelId="{09D2268D-003F-4BA7-919E-CD38613AC298}" type="presOf" srcId="{22DFB7C0-FA47-4A77-9D81-3A88BFCC9BF7}" destId="{0BAA5E6E-21E6-41B9-AAA1-FD21A5694FA3}" srcOrd="0" destOrd="0" presId="urn:microsoft.com/office/officeart/2005/8/layout/vList2"/>
    <dgm:cxn modelId="{1703898D-EA94-491D-801D-FD41DDC304AC}" srcId="{9E7AB9C5-97D6-495D-A0F6-C0B65942FE23}" destId="{0E30594B-11F5-45F7-B683-F0419311D2BB}" srcOrd="2" destOrd="0" parTransId="{C57294D4-C2F8-4AC9-A7CE-B1B6BFC7E876}" sibTransId="{38C0F378-1515-443A-9189-E4E2A91A4314}"/>
    <dgm:cxn modelId="{94BC62E2-AD2B-4545-AC7F-AB34F43AEEFB}" type="presOf" srcId="{DB7857F5-34E1-4CA3-9946-86F0DE5BF5CA}" destId="{514316FF-88C1-49DF-92C5-3629303F9910}" srcOrd="0" destOrd="0" presId="urn:microsoft.com/office/officeart/2005/8/layout/vList2"/>
    <dgm:cxn modelId="{A58C7EFB-8EF5-4048-A0E0-08E4D05A09D5}" type="presOf" srcId="{9E7AB9C5-97D6-495D-A0F6-C0B65942FE23}" destId="{06E2819C-1323-4DA8-B322-40A68F52858C}" srcOrd="0" destOrd="0" presId="urn:microsoft.com/office/officeart/2005/8/layout/vList2"/>
    <dgm:cxn modelId="{D031EA53-E867-46B8-91D8-40A581FB4495}" type="presParOf" srcId="{06E2819C-1323-4DA8-B322-40A68F52858C}" destId="{0BAA5E6E-21E6-41B9-AAA1-FD21A5694FA3}" srcOrd="0" destOrd="0" presId="urn:microsoft.com/office/officeart/2005/8/layout/vList2"/>
    <dgm:cxn modelId="{CCD43F13-F194-45D5-9E56-AC3833499826}" type="presParOf" srcId="{06E2819C-1323-4DA8-B322-40A68F52858C}" destId="{CC4D8620-FFE9-470F-91B1-C057403087F5}" srcOrd="1" destOrd="0" presId="urn:microsoft.com/office/officeart/2005/8/layout/vList2"/>
    <dgm:cxn modelId="{1C083C0F-6DFA-47E0-8111-66AEFD1A666C}" type="presParOf" srcId="{06E2819C-1323-4DA8-B322-40A68F52858C}" destId="{514316FF-88C1-49DF-92C5-3629303F9910}" srcOrd="2" destOrd="0" presId="urn:microsoft.com/office/officeart/2005/8/layout/vList2"/>
    <dgm:cxn modelId="{C470978D-140A-4E8F-8F97-644EA2851C09}" type="presParOf" srcId="{06E2819C-1323-4DA8-B322-40A68F52858C}" destId="{877A8C0A-3107-471B-A3A1-037446B182BD}" srcOrd="3" destOrd="0" presId="urn:microsoft.com/office/officeart/2005/8/layout/vList2"/>
    <dgm:cxn modelId="{421ED4CE-2D69-49EE-8C06-3B395E563E00}" type="presParOf" srcId="{06E2819C-1323-4DA8-B322-40A68F52858C}" destId="{DD0DDECB-6045-4381-AFFD-7C39489D8312}" srcOrd="4" destOrd="0" presId="urn:microsoft.com/office/officeart/2005/8/layout/vList2"/>
    <dgm:cxn modelId="{37125BF6-9932-41C7-802C-7E10CF901F53}" type="presParOf" srcId="{06E2819C-1323-4DA8-B322-40A68F52858C}" destId="{053A73C2-F263-405F-9AAC-931E40CE0A65}" srcOrd="5" destOrd="0" presId="urn:microsoft.com/office/officeart/2005/8/layout/vList2"/>
    <dgm:cxn modelId="{71CD112B-D098-4C16-8799-5CA76AE719DF}" type="presParOf" srcId="{06E2819C-1323-4DA8-B322-40A68F52858C}" destId="{044F9898-5BF4-4C91-9CE7-8F2F097897EA}" srcOrd="6" destOrd="0" presId="urn:microsoft.com/office/officeart/2005/8/layout/vList2"/>
    <dgm:cxn modelId="{1513CA32-B59F-44C1-9EE1-D003667BD3DC}" type="presParOf" srcId="{06E2819C-1323-4DA8-B322-40A68F52858C}" destId="{C7455A95-1C5E-41E8-AE65-F7BC0B018016}" srcOrd="7" destOrd="0" presId="urn:microsoft.com/office/officeart/2005/8/layout/vList2"/>
    <dgm:cxn modelId="{8E4AC4F0-E529-4FB2-A812-5C1A12A65AF5}" type="presParOf" srcId="{06E2819C-1323-4DA8-B322-40A68F52858C}" destId="{50541A2C-F23D-4AD9-BE00-382A77BC5A51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D6316CF-602F-4FD5-8226-C5201AEDDA36}" type="doc">
      <dgm:prSet loTypeId="urn:microsoft.com/office/officeart/2005/8/layout/vList2" loCatId="list" qsTypeId="urn:microsoft.com/office/officeart/2005/8/quickstyle/3d4" qsCatId="3D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67605034-92A7-4147-A858-3505515A0882}">
      <dgm:prSet phldrT="[Text]" custT="1"/>
      <dgm:spPr/>
      <dgm:t>
        <a:bodyPr/>
        <a:lstStyle/>
        <a:p>
          <a:r>
            <a:rPr lang="de-DE" sz="2000" dirty="0"/>
            <a:t>Über uns</a:t>
          </a:r>
        </a:p>
      </dgm:t>
    </dgm:pt>
    <dgm:pt modelId="{40DB2845-7810-4D80-9FFE-D519F35F4CC9}" type="parTrans" cxnId="{64205424-C649-44CA-926C-A050BA6D19A5}">
      <dgm:prSet/>
      <dgm:spPr/>
      <dgm:t>
        <a:bodyPr/>
        <a:lstStyle/>
        <a:p>
          <a:endParaRPr lang="de-DE" sz="1600"/>
        </a:p>
      </dgm:t>
    </dgm:pt>
    <dgm:pt modelId="{394AAF04-D16A-4803-A196-E2AF4F374C8A}" type="sibTrans" cxnId="{64205424-C649-44CA-926C-A050BA6D19A5}">
      <dgm:prSet/>
      <dgm:spPr/>
      <dgm:t>
        <a:bodyPr/>
        <a:lstStyle/>
        <a:p>
          <a:endParaRPr lang="de-DE" sz="1600"/>
        </a:p>
      </dgm:t>
    </dgm:pt>
    <dgm:pt modelId="{AB9AB648-A4AA-4769-AB13-814E673C05AB}">
      <dgm:prSet phldrT="[Text]" custT="1"/>
      <dgm:spPr/>
      <dgm:t>
        <a:bodyPr/>
        <a:lstStyle/>
        <a:p>
          <a:r>
            <a:rPr lang="de-DE" sz="2000" dirty="0"/>
            <a:t>Unsere Leistungen</a:t>
          </a:r>
        </a:p>
      </dgm:t>
    </dgm:pt>
    <dgm:pt modelId="{D57339E4-FCB6-4F61-A58F-C9A8CF630259}" type="parTrans" cxnId="{AF84BADA-6E43-48CA-9F9B-F1A45E8764BC}">
      <dgm:prSet/>
      <dgm:spPr/>
      <dgm:t>
        <a:bodyPr/>
        <a:lstStyle/>
        <a:p>
          <a:endParaRPr lang="de-DE" sz="1600"/>
        </a:p>
      </dgm:t>
    </dgm:pt>
    <dgm:pt modelId="{AC2C84AD-C455-4559-8A19-8A351977ED5A}" type="sibTrans" cxnId="{AF84BADA-6E43-48CA-9F9B-F1A45E8764BC}">
      <dgm:prSet/>
      <dgm:spPr/>
      <dgm:t>
        <a:bodyPr/>
        <a:lstStyle/>
        <a:p>
          <a:endParaRPr lang="de-DE" sz="1600"/>
        </a:p>
      </dgm:t>
    </dgm:pt>
    <dgm:pt modelId="{44734791-9604-4E14-B71A-EC478A346B6A}">
      <dgm:prSet phldrT="[Text]"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de-DE" sz="2000" dirty="0"/>
            <a:t>Alles aus einer Hand</a:t>
          </a:r>
        </a:p>
      </dgm:t>
    </dgm:pt>
    <dgm:pt modelId="{B162FC72-3C45-4A15-A1D5-C855FF9FB9F1}" type="parTrans" cxnId="{FE3E9538-2F77-450A-BEA1-717F2D29E650}">
      <dgm:prSet/>
      <dgm:spPr/>
      <dgm:t>
        <a:bodyPr/>
        <a:lstStyle/>
        <a:p>
          <a:endParaRPr lang="de-DE" sz="1600"/>
        </a:p>
      </dgm:t>
    </dgm:pt>
    <dgm:pt modelId="{5DE244AA-AB4B-41A2-ACEC-A079BF0A9BF8}" type="sibTrans" cxnId="{FE3E9538-2F77-450A-BEA1-717F2D29E650}">
      <dgm:prSet/>
      <dgm:spPr/>
      <dgm:t>
        <a:bodyPr/>
        <a:lstStyle/>
        <a:p>
          <a:endParaRPr lang="de-DE" sz="1600"/>
        </a:p>
      </dgm:t>
    </dgm:pt>
    <dgm:pt modelId="{A3D1C82E-6321-4979-AD61-81AFA6108089}">
      <dgm:prSet phldrT="[Text]" custT="1"/>
      <dgm:spPr/>
      <dgm:t>
        <a:bodyPr/>
        <a:lstStyle/>
        <a:p>
          <a:r>
            <a:rPr lang="de-DE" sz="2000" dirty="0"/>
            <a:t>Bildergalerie</a:t>
          </a:r>
        </a:p>
      </dgm:t>
    </dgm:pt>
    <dgm:pt modelId="{6279B04A-25AD-4B9A-BBA6-7563A3732A6B}" type="parTrans" cxnId="{3F13AB64-81E7-460E-A608-1698CFE54437}">
      <dgm:prSet/>
      <dgm:spPr/>
      <dgm:t>
        <a:bodyPr/>
        <a:lstStyle/>
        <a:p>
          <a:endParaRPr lang="de-DE" sz="1600"/>
        </a:p>
      </dgm:t>
    </dgm:pt>
    <dgm:pt modelId="{A50E588A-56D1-473D-9647-17757A34AFA2}" type="sibTrans" cxnId="{3F13AB64-81E7-460E-A608-1698CFE54437}">
      <dgm:prSet/>
      <dgm:spPr/>
      <dgm:t>
        <a:bodyPr/>
        <a:lstStyle/>
        <a:p>
          <a:endParaRPr lang="de-DE" sz="1600"/>
        </a:p>
      </dgm:t>
    </dgm:pt>
    <dgm:pt modelId="{2DE772D0-B69F-4337-A7B0-FB30119FC48B}">
      <dgm:prSet custT="1"/>
      <dgm:spPr/>
      <dgm:t>
        <a:bodyPr/>
        <a:lstStyle/>
        <a:p>
          <a:r>
            <a:rPr lang="de-DE" sz="2000" dirty="0"/>
            <a:t>Angebot des Monats</a:t>
          </a:r>
        </a:p>
      </dgm:t>
    </dgm:pt>
    <dgm:pt modelId="{B43BD85E-01C8-49B3-A81E-7BD77AA73852}" type="parTrans" cxnId="{43357DCE-18AB-4D3B-B9CF-FA405FF17CA6}">
      <dgm:prSet/>
      <dgm:spPr/>
      <dgm:t>
        <a:bodyPr/>
        <a:lstStyle/>
        <a:p>
          <a:endParaRPr lang="de-DE" sz="1600"/>
        </a:p>
      </dgm:t>
    </dgm:pt>
    <dgm:pt modelId="{F2B0B5C1-7B9E-42D7-A6BA-C010EC5885A1}" type="sibTrans" cxnId="{43357DCE-18AB-4D3B-B9CF-FA405FF17CA6}">
      <dgm:prSet/>
      <dgm:spPr/>
      <dgm:t>
        <a:bodyPr/>
        <a:lstStyle/>
        <a:p>
          <a:endParaRPr lang="de-DE" sz="1600"/>
        </a:p>
      </dgm:t>
    </dgm:pt>
    <dgm:pt modelId="{380AA1CF-8F17-4680-93BE-C1D4C0084F04}" type="pres">
      <dgm:prSet presAssocID="{8D6316CF-602F-4FD5-8226-C5201AEDDA36}" presName="linear" presStyleCnt="0">
        <dgm:presLayoutVars>
          <dgm:animLvl val="lvl"/>
          <dgm:resizeHandles val="exact"/>
        </dgm:presLayoutVars>
      </dgm:prSet>
      <dgm:spPr/>
    </dgm:pt>
    <dgm:pt modelId="{C2FCA4E2-9070-4433-B8EE-CDF4EC7CD060}" type="pres">
      <dgm:prSet presAssocID="{67605034-92A7-4147-A858-3505515A0882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674B8337-7FC1-4A82-B135-B98597BCBB94}" type="pres">
      <dgm:prSet presAssocID="{394AAF04-D16A-4803-A196-E2AF4F374C8A}" presName="spacer" presStyleCnt="0"/>
      <dgm:spPr/>
    </dgm:pt>
    <dgm:pt modelId="{CD9B28EB-EF59-4FD7-A256-BD3BB615F1F8}" type="pres">
      <dgm:prSet presAssocID="{AB9AB648-A4AA-4769-AB13-814E673C05AB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CE013B52-A703-4F8C-A0EF-F67AF1D43D87}" type="pres">
      <dgm:prSet presAssocID="{AC2C84AD-C455-4559-8A19-8A351977ED5A}" presName="spacer" presStyleCnt="0"/>
      <dgm:spPr/>
    </dgm:pt>
    <dgm:pt modelId="{26459A53-E34A-4558-B5D8-5A8134462B08}" type="pres">
      <dgm:prSet presAssocID="{44734791-9604-4E14-B71A-EC478A346B6A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15E838CB-40CE-4AB8-A98C-BFC52167EA72}" type="pres">
      <dgm:prSet presAssocID="{5DE244AA-AB4B-41A2-ACEC-A079BF0A9BF8}" presName="spacer" presStyleCnt="0"/>
      <dgm:spPr/>
    </dgm:pt>
    <dgm:pt modelId="{67E145A9-8C0E-446F-8E01-85308FB43372}" type="pres">
      <dgm:prSet presAssocID="{A3D1C82E-6321-4979-AD61-81AFA6108089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00EED470-006E-46D7-8DAF-68ACF5AD1DC4}" type="pres">
      <dgm:prSet presAssocID="{A50E588A-56D1-473D-9647-17757A34AFA2}" presName="spacer" presStyleCnt="0"/>
      <dgm:spPr/>
    </dgm:pt>
    <dgm:pt modelId="{380AFACF-5B8D-4D90-A409-6A173D041EA2}" type="pres">
      <dgm:prSet presAssocID="{2DE772D0-B69F-4337-A7B0-FB30119FC48B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4B7B7A03-0EF6-4279-96DB-AB2CB4D0F736}" type="presOf" srcId="{AB9AB648-A4AA-4769-AB13-814E673C05AB}" destId="{CD9B28EB-EF59-4FD7-A256-BD3BB615F1F8}" srcOrd="0" destOrd="0" presId="urn:microsoft.com/office/officeart/2005/8/layout/vList2"/>
    <dgm:cxn modelId="{FBECB11B-187B-4A1B-8B44-7158D3CCB968}" type="presOf" srcId="{2DE772D0-B69F-4337-A7B0-FB30119FC48B}" destId="{380AFACF-5B8D-4D90-A409-6A173D041EA2}" srcOrd="0" destOrd="0" presId="urn:microsoft.com/office/officeart/2005/8/layout/vList2"/>
    <dgm:cxn modelId="{64205424-C649-44CA-926C-A050BA6D19A5}" srcId="{8D6316CF-602F-4FD5-8226-C5201AEDDA36}" destId="{67605034-92A7-4147-A858-3505515A0882}" srcOrd="0" destOrd="0" parTransId="{40DB2845-7810-4D80-9FFE-D519F35F4CC9}" sibTransId="{394AAF04-D16A-4803-A196-E2AF4F374C8A}"/>
    <dgm:cxn modelId="{FE3E9538-2F77-450A-BEA1-717F2D29E650}" srcId="{8D6316CF-602F-4FD5-8226-C5201AEDDA36}" destId="{44734791-9604-4E14-B71A-EC478A346B6A}" srcOrd="2" destOrd="0" parTransId="{B162FC72-3C45-4A15-A1D5-C855FF9FB9F1}" sibTransId="{5DE244AA-AB4B-41A2-ACEC-A079BF0A9BF8}"/>
    <dgm:cxn modelId="{3F13AB64-81E7-460E-A608-1698CFE54437}" srcId="{8D6316CF-602F-4FD5-8226-C5201AEDDA36}" destId="{A3D1C82E-6321-4979-AD61-81AFA6108089}" srcOrd="3" destOrd="0" parTransId="{6279B04A-25AD-4B9A-BBA6-7563A3732A6B}" sibTransId="{A50E588A-56D1-473D-9647-17757A34AFA2}"/>
    <dgm:cxn modelId="{EE45C871-6F91-4837-8203-E51FF36DC88D}" type="presOf" srcId="{A3D1C82E-6321-4979-AD61-81AFA6108089}" destId="{67E145A9-8C0E-446F-8E01-85308FB43372}" srcOrd="0" destOrd="0" presId="urn:microsoft.com/office/officeart/2005/8/layout/vList2"/>
    <dgm:cxn modelId="{0F156F7F-A107-4A7A-9774-A5E39D91FFDC}" type="presOf" srcId="{44734791-9604-4E14-B71A-EC478A346B6A}" destId="{26459A53-E34A-4558-B5D8-5A8134462B08}" srcOrd="0" destOrd="0" presId="urn:microsoft.com/office/officeart/2005/8/layout/vList2"/>
    <dgm:cxn modelId="{B879DAB3-3079-4FE4-99BB-B34DE70A6D62}" type="presOf" srcId="{8D6316CF-602F-4FD5-8226-C5201AEDDA36}" destId="{380AA1CF-8F17-4680-93BE-C1D4C0084F04}" srcOrd="0" destOrd="0" presId="urn:microsoft.com/office/officeart/2005/8/layout/vList2"/>
    <dgm:cxn modelId="{43357DCE-18AB-4D3B-B9CF-FA405FF17CA6}" srcId="{8D6316CF-602F-4FD5-8226-C5201AEDDA36}" destId="{2DE772D0-B69F-4337-A7B0-FB30119FC48B}" srcOrd="4" destOrd="0" parTransId="{B43BD85E-01C8-49B3-A81E-7BD77AA73852}" sibTransId="{F2B0B5C1-7B9E-42D7-A6BA-C010EC5885A1}"/>
    <dgm:cxn modelId="{AF84BADA-6E43-48CA-9F9B-F1A45E8764BC}" srcId="{8D6316CF-602F-4FD5-8226-C5201AEDDA36}" destId="{AB9AB648-A4AA-4769-AB13-814E673C05AB}" srcOrd="1" destOrd="0" parTransId="{D57339E4-FCB6-4F61-A58F-C9A8CF630259}" sibTransId="{AC2C84AD-C455-4559-8A19-8A351977ED5A}"/>
    <dgm:cxn modelId="{AA6688E2-54E2-4517-BE83-B0CF7583807F}" type="presOf" srcId="{67605034-92A7-4147-A858-3505515A0882}" destId="{C2FCA4E2-9070-4433-B8EE-CDF4EC7CD060}" srcOrd="0" destOrd="0" presId="urn:microsoft.com/office/officeart/2005/8/layout/vList2"/>
    <dgm:cxn modelId="{D9458507-475E-48A1-B2D1-CF08C3A5D1E9}" type="presParOf" srcId="{380AA1CF-8F17-4680-93BE-C1D4C0084F04}" destId="{C2FCA4E2-9070-4433-B8EE-CDF4EC7CD060}" srcOrd="0" destOrd="0" presId="urn:microsoft.com/office/officeart/2005/8/layout/vList2"/>
    <dgm:cxn modelId="{8B59A1DD-0790-431E-9889-3569ECB25CDA}" type="presParOf" srcId="{380AA1CF-8F17-4680-93BE-C1D4C0084F04}" destId="{674B8337-7FC1-4A82-B135-B98597BCBB94}" srcOrd="1" destOrd="0" presId="urn:microsoft.com/office/officeart/2005/8/layout/vList2"/>
    <dgm:cxn modelId="{81E4A8FB-4603-4805-894C-74833504FE50}" type="presParOf" srcId="{380AA1CF-8F17-4680-93BE-C1D4C0084F04}" destId="{CD9B28EB-EF59-4FD7-A256-BD3BB615F1F8}" srcOrd="2" destOrd="0" presId="urn:microsoft.com/office/officeart/2005/8/layout/vList2"/>
    <dgm:cxn modelId="{B70BFFE9-BD9A-4008-BAF6-675667BB3603}" type="presParOf" srcId="{380AA1CF-8F17-4680-93BE-C1D4C0084F04}" destId="{CE013B52-A703-4F8C-A0EF-F67AF1D43D87}" srcOrd="3" destOrd="0" presId="urn:microsoft.com/office/officeart/2005/8/layout/vList2"/>
    <dgm:cxn modelId="{686CDE46-0B3C-4BAE-9F84-468D566D90B3}" type="presParOf" srcId="{380AA1CF-8F17-4680-93BE-C1D4C0084F04}" destId="{26459A53-E34A-4558-B5D8-5A8134462B08}" srcOrd="4" destOrd="0" presId="urn:microsoft.com/office/officeart/2005/8/layout/vList2"/>
    <dgm:cxn modelId="{64715C5B-6599-4685-9F60-CA0C2E7202F0}" type="presParOf" srcId="{380AA1CF-8F17-4680-93BE-C1D4C0084F04}" destId="{15E838CB-40CE-4AB8-A98C-BFC52167EA72}" srcOrd="5" destOrd="0" presId="urn:microsoft.com/office/officeart/2005/8/layout/vList2"/>
    <dgm:cxn modelId="{B94E4CFB-4C73-4F27-9EE7-7308E6A90928}" type="presParOf" srcId="{380AA1CF-8F17-4680-93BE-C1D4C0084F04}" destId="{67E145A9-8C0E-446F-8E01-85308FB43372}" srcOrd="6" destOrd="0" presId="urn:microsoft.com/office/officeart/2005/8/layout/vList2"/>
    <dgm:cxn modelId="{56F7043E-263A-4A7C-BF04-F27353A2F12A}" type="presParOf" srcId="{380AA1CF-8F17-4680-93BE-C1D4C0084F04}" destId="{00EED470-006E-46D7-8DAF-68ACF5AD1DC4}" srcOrd="7" destOrd="0" presId="urn:microsoft.com/office/officeart/2005/8/layout/vList2"/>
    <dgm:cxn modelId="{1035DDBF-C8C8-452F-B40A-7EFD3E786178}" type="presParOf" srcId="{380AA1CF-8F17-4680-93BE-C1D4C0084F04}" destId="{380AFACF-5B8D-4D90-A409-6A173D041EA2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D6316CF-602F-4FD5-8226-C5201AEDDA36}" type="doc">
      <dgm:prSet loTypeId="urn:microsoft.com/office/officeart/2005/8/layout/vList2" loCatId="list" qsTypeId="urn:microsoft.com/office/officeart/2005/8/quickstyle/3d4" qsCatId="3D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67605034-92A7-4147-A858-3505515A0882}">
      <dgm:prSet phldrT="[Text]" custT="1"/>
      <dgm:spPr/>
      <dgm:t>
        <a:bodyPr/>
        <a:lstStyle/>
        <a:p>
          <a:r>
            <a:rPr lang="de-DE" sz="2000" dirty="0"/>
            <a:t>Über uns</a:t>
          </a:r>
        </a:p>
      </dgm:t>
    </dgm:pt>
    <dgm:pt modelId="{40DB2845-7810-4D80-9FFE-D519F35F4CC9}" type="parTrans" cxnId="{64205424-C649-44CA-926C-A050BA6D19A5}">
      <dgm:prSet/>
      <dgm:spPr/>
      <dgm:t>
        <a:bodyPr/>
        <a:lstStyle/>
        <a:p>
          <a:endParaRPr lang="de-DE" sz="1600"/>
        </a:p>
      </dgm:t>
    </dgm:pt>
    <dgm:pt modelId="{394AAF04-D16A-4803-A196-E2AF4F374C8A}" type="sibTrans" cxnId="{64205424-C649-44CA-926C-A050BA6D19A5}">
      <dgm:prSet/>
      <dgm:spPr/>
      <dgm:t>
        <a:bodyPr/>
        <a:lstStyle/>
        <a:p>
          <a:endParaRPr lang="de-DE" sz="1600"/>
        </a:p>
      </dgm:t>
    </dgm:pt>
    <dgm:pt modelId="{AB9AB648-A4AA-4769-AB13-814E673C05AB}">
      <dgm:prSet phldrT="[Text]" custT="1"/>
      <dgm:spPr/>
      <dgm:t>
        <a:bodyPr/>
        <a:lstStyle/>
        <a:p>
          <a:r>
            <a:rPr lang="de-DE" sz="2000" dirty="0"/>
            <a:t>Unsere Leistungen</a:t>
          </a:r>
        </a:p>
      </dgm:t>
    </dgm:pt>
    <dgm:pt modelId="{D57339E4-FCB6-4F61-A58F-C9A8CF630259}" type="parTrans" cxnId="{AF84BADA-6E43-48CA-9F9B-F1A45E8764BC}">
      <dgm:prSet/>
      <dgm:spPr/>
      <dgm:t>
        <a:bodyPr/>
        <a:lstStyle/>
        <a:p>
          <a:endParaRPr lang="de-DE" sz="1600"/>
        </a:p>
      </dgm:t>
    </dgm:pt>
    <dgm:pt modelId="{AC2C84AD-C455-4559-8A19-8A351977ED5A}" type="sibTrans" cxnId="{AF84BADA-6E43-48CA-9F9B-F1A45E8764BC}">
      <dgm:prSet/>
      <dgm:spPr/>
      <dgm:t>
        <a:bodyPr/>
        <a:lstStyle/>
        <a:p>
          <a:endParaRPr lang="de-DE" sz="1600"/>
        </a:p>
      </dgm:t>
    </dgm:pt>
    <dgm:pt modelId="{44734791-9604-4E14-B71A-EC478A346B6A}">
      <dgm:prSet phldrT="[Text]" custT="1"/>
      <dgm:spPr/>
      <dgm:t>
        <a:bodyPr/>
        <a:lstStyle/>
        <a:p>
          <a:r>
            <a:rPr lang="de-DE" sz="2000" dirty="0"/>
            <a:t>Alles aus einer Hand</a:t>
          </a:r>
        </a:p>
      </dgm:t>
    </dgm:pt>
    <dgm:pt modelId="{B162FC72-3C45-4A15-A1D5-C855FF9FB9F1}" type="parTrans" cxnId="{FE3E9538-2F77-450A-BEA1-717F2D29E650}">
      <dgm:prSet/>
      <dgm:spPr/>
      <dgm:t>
        <a:bodyPr/>
        <a:lstStyle/>
        <a:p>
          <a:endParaRPr lang="de-DE" sz="1600"/>
        </a:p>
      </dgm:t>
    </dgm:pt>
    <dgm:pt modelId="{5DE244AA-AB4B-41A2-ACEC-A079BF0A9BF8}" type="sibTrans" cxnId="{FE3E9538-2F77-450A-BEA1-717F2D29E650}">
      <dgm:prSet/>
      <dgm:spPr/>
      <dgm:t>
        <a:bodyPr/>
        <a:lstStyle/>
        <a:p>
          <a:endParaRPr lang="de-DE" sz="1600"/>
        </a:p>
      </dgm:t>
    </dgm:pt>
    <dgm:pt modelId="{A3D1C82E-6321-4979-AD61-81AFA6108089}">
      <dgm:prSet phldrT="[Text]"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de-DE" sz="2000" dirty="0"/>
            <a:t>Bildergalerie</a:t>
          </a:r>
        </a:p>
      </dgm:t>
    </dgm:pt>
    <dgm:pt modelId="{6279B04A-25AD-4B9A-BBA6-7563A3732A6B}" type="parTrans" cxnId="{3F13AB64-81E7-460E-A608-1698CFE54437}">
      <dgm:prSet/>
      <dgm:spPr/>
      <dgm:t>
        <a:bodyPr/>
        <a:lstStyle/>
        <a:p>
          <a:endParaRPr lang="de-DE" sz="1600"/>
        </a:p>
      </dgm:t>
    </dgm:pt>
    <dgm:pt modelId="{A50E588A-56D1-473D-9647-17757A34AFA2}" type="sibTrans" cxnId="{3F13AB64-81E7-460E-A608-1698CFE54437}">
      <dgm:prSet/>
      <dgm:spPr/>
      <dgm:t>
        <a:bodyPr/>
        <a:lstStyle/>
        <a:p>
          <a:endParaRPr lang="de-DE" sz="1600"/>
        </a:p>
      </dgm:t>
    </dgm:pt>
    <dgm:pt modelId="{2DE772D0-B69F-4337-A7B0-FB30119FC48B}">
      <dgm:prSet custT="1"/>
      <dgm:spPr/>
      <dgm:t>
        <a:bodyPr/>
        <a:lstStyle/>
        <a:p>
          <a:r>
            <a:rPr lang="de-DE" sz="2000" dirty="0"/>
            <a:t>Angebot des Monats</a:t>
          </a:r>
        </a:p>
      </dgm:t>
    </dgm:pt>
    <dgm:pt modelId="{B43BD85E-01C8-49B3-A81E-7BD77AA73852}" type="parTrans" cxnId="{43357DCE-18AB-4D3B-B9CF-FA405FF17CA6}">
      <dgm:prSet/>
      <dgm:spPr/>
      <dgm:t>
        <a:bodyPr/>
        <a:lstStyle/>
        <a:p>
          <a:endParaRPr lang="de-DE" sz="1600"/>
        </a:p>
      </dgm:t>
    </dgm:pt>
    <dgm:pt modelId="{F2B0B5C1-7B9E-42D7-A6BA-C010EC5885A1}" type="sibTrans" cxnId="{43357DCE-18AB-4D3B-B9CF-FA405FF17CA6}">
      <dgm:prSet/>
      <dgm:spPr/>
      <dgm:t>
        <a:bodyPr/>
        <a:lstStyle/>
        <a:p>
          <a:endParaRPr lang="de-DE" sz="1600"/>
        </a:p>
      </dgm:t>
    </dgm:pt>
    <dgm:pt modelId="{380AA1CF-8F17-4680-93BE-C1D4C0084F04}" type="pres">
      <dgm:prSet presAssocID="{8D6316CF-602F-4FD5-8226-C5201AEDDA36}" presName="linear" presStyleCnt="0">
        <dgm:presLayoutVars>
          <dgm:animLvl val="lvl"/>
          <dgm:resizeHandles val="exact"/>
        </dgm:presLayoutVars>
      </dgm:prSet>
      <dgm:spPr/>
    </dgm:pt>
    <dgm:pt modelId="{C2FCA4E2-9070-4433-B8EE-CDF4EC7CD060}" type="pres">
      <dgm:prSet presAssocID="{67605034-92A7-4147-A858-3505515A0882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674B8337-7FC1-4A82-B135-B98597BCBB94}" type="pres">
      <dgm:prSet presAssocID="{394AAF04-D16A-4803-A196-E2AF4F374C8A}" presName="spacer" presStyleCnt="0"/>
      <dgm:spPr/>
    </dgm:pt>
    <dgm:pt modelId="{CD9B28EB-EF59-4FD7-A256-BD3BB615F1F8}" type="pres">
      <dgm:prSet presAssocID="{AB9AB648-A4AA-4769-AB13-814E673C05AB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CE013B52-A703-4F8C-A0EF-F67AF1D43D87}" type="pres">
      <dgm:prSet presAssocID="{AC2C84AD-C455-4559-8A19-8A351977ED5A}" presName="spacer" presStyleCnt="0"/>
      <dgm:spPr/>
    </dgm:pt>
    <dgm:pt modelId="{26459A53-E34A-4558-B5D8-5A8134462B08}" type="pres">
      <dgm:prSet presAssocID="{44734791-9604-4E14-B71A-EC478A346B6A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15E838CB-40CE-4AB8-A98C-BFC52167EA72}" type="pres">
      <dgm:prSet presAssocID="{5DE244AA-AB4B-41A2-ACEC-A079BF0A9BF8}" presName="spacer" presStyleCnt="0"/>
      <dgm:spPr/>
    </dgm:pt>
    <dgm:pt modelId="{67E145A9-8C0E-446F-8E01-85308FB43372}" type="pres">
      <dgm:prSet presAssocID="{A3D1C82E-6321-4979-AD61-81AFA6108089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00EED470-006E-46D7-8DAF-68ACF5AD1DC4}" type="pres">
      <dgm:prSet presAssocID="{A50E588A-56D1-473D-9647-17757A34AFA2}" presName="spacer" presStyleCnt="0"/>
      <dgm:spPr/>
    </dgm:pt>
    <dgm:pt modelId="{380AFACF-5B8D-4D90-A409-6A173D041EA2}" type="pres">
      <dgm:prSet presAssocID="{2DE772D0-B69F-4337-A7B0-FB30119FC48B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4B7B7A03-0EF6-4279-96DB-AB2CB4D0F736}" type="presOf" srcId="{AB9AB648-A4AA-4769-AB13-814E673C05AB}" destId="{CD9B28EB-EF59-4FD7-A256-BD3BB615F1F8}" srcOrd="0" destOrd="0" presId="urn:microsoft.com/office/officeart/2005/8/layout/vList2"/>
    <dgm:cxn modelId="{FBECB11B-187B-4A1B-8B44-7158D3CCB968}" type="presOf" srcId="{2DE772D0-B69F-4337-A7B0-FB30119FC48B}" destId="{380AFACF-5B8D-4D90-A409-6A173D041EA2}" srcOrd="0" destOrd="0" presId="urn:microsoft.com/office/officeart/2005/8/layout/vList2"/>
    <dgm:cxn modelId="{64205424-C649-44CA-926C-A050BA6D19A5}" srcId="{8D6316CF-602F-4FD5-8226-C5201AEDDA36}" destId="{67605034-92A7-4147-A858-3505515A0882}" srcOrd="0" destOrd="0" parTransId="{40DB2845-7810-4D80-9FFE-D519F35F4CC9}" sibTransId="{394AAF04-D16A-4803-A196-E2AF4F374C8A}"/>
    <dgm:cxn modelId="{FE3E9538-2F77-450A-BEA1-717F2D29E650}" srcId="{8D6316CF-602F-4FD5-8226-C5201AEDDA36}" destId="{44734791-9604-4E14-B71A-EC478A346B6A}" srcOrd="2" destOrd="0" parTransId="{B162FC72-3C45-4A15-A1D5-C855FF9FB9F1}" sibTransId="{5DE244AA-AB4B-41A2-ACEC-A079BF0A9BF8}"/>
    <dgm:cxn modelId="{3F13AB64-81E7-460E-A608-1698CFE54437}" srcId="{8D6316CF-602F-4FD5-8226-C5201AEDDA36}" destId="{A3D1C82E-6321-4979-AD61-81AFA6108089}" srcOrd="3" destOrd="0" parTransId="{6279B04A-25AD-4B9A-BBA6-7563A3732A6B}" sibTransId="{A50E588A-56D1-473D-9647-17757A34AFA2}"/>
    <dgm:cxn modelId="{EE45C871-6F91-4837-8203-E51FF36DC88D}" type="presOf" srcId="{A3D1C82E-6321-4979-AD61-81AFA6108089}" destId="{67E145A9-8C0E-446F-8E01-85308FB43372}" srcOrd="0" destOrd="0" presId="urn:microsoft.com/office/officeart/2005/8/layout/vList2"/>
    <dgm:cxn modelId="{0F156F7F-A107-4A7A-9774-A5E39D91FFDC}" type="presOf" srcId="{44734791-9604-4E14-B71A-EC478A346B6A}" destId="{26459A53-E34A-4558-B5D8-5A8134462B08}" srcOrd="0" destOrd="0" presId="urn:microsoft.com/office/officeart/2005/8/layout/vList2"/>
    <dgm:cxn modelId="{B879DAB3-3079-4FE4-99BB-B34DE70A6D62}" type="presOf" srcId="{8D6316CF-602F-4FD5-8226-C5201AEDDA36}" destId="{380AA1CF-8F17-4680-93BE-C1D4C0084F04}" srcOrd="0" destOrd="0" presId="urn:microsoft.com/office/officeart/2005/8/layout/vList2"/>
    <dgm:cxn modelId="{43357DCE-18AB-4D3B-B9CF-FA405FF17CA6}" srcId="{8D6316CF-602F-4FD5-8226-C5201AEDDA36}" destId="{2DE772D0-B69F-4337-A7B0-FB30119FC48B}" srcOrd="4" destOrd="0" parTransId="{B43BD85E-01C8-49B3-A81E-7BD77AA73852}" sibTransId="{F2B0B5C1-7B9E-42D7-A6BA-C010EC5885A1}"/>
    <dgm:cxn modelId="{AF84BADA-6E43-48CA-9F9B-F1A45E8764BC}" srcId="{8D6316CF-602F-4FD5-8226-C5201AEDDA36}" destId="{AB9AB648-A4AA-4769-AB13-814E673C05AB}" srcOrd="1" destOrd="0" parTransId="{D57339E4-FCB6-4F61-A58F-C9A8CF630259}" sibTransId="{AC2C84AD-C455-4559-8A19-8A351977ED5A}"/>
    <dgm:cxn modelId="{AA6688E2-54E2-4517-BE83-B0CF7583807F}" type="presOf" srcId="{67605034-92A7-4147-A858-3505515A0882}" destId="{C2FCA4E2-9070-4433-B8EE-CDF4EC7CD060}" srcOrd="0" destOrd="0" presId="urn:microsoft.com/office/officeart/2005/8/layout/vList2"/>
    <dgm:cxn modelId="{D9458507-475E-48A1-B2D1-CF08C3A5D1E9}" type="presParOf" srcId="{380AA1CF-8F17-4680-93BE-C1D4C0084F04}" destId="{C2FCA4E2-9070-4433-B8EE-CDF4EC7CD060}" srcOrd="0" destOrd="0" presId="urn:microsoft.com/office/officeart/2005/8/layout/vList2"/>
    <dgm:cxn modelId="{8B59A1DD-0790-431E-9889-3569ECB25CDA}" type="presParOf" srcId="{380AA1CF-8F17-4680-93BE-C1D4C0084F04}" destId="{674B8337-7FC1-4A82-B135-B98597BCBB94}" srcOrd="1" destOrd="0" presId="urn:microsoft.com/office/officeart/2005/8/layout/vList2"/>
    <dgm:cxn modelId="{81E4A8FB-4603-4805-894C-74833504FE50}" type="presParOf" srcId="{380AA1CF-8F17-4680-93BE-C1D4C0084F04}" destId="{CD9B28EB-EF59-4FD7-A256-BD3BB615F1F8}" srcOrd="2" destOrd="0" presId="urn:microsoft.com/office/officeart/2005/8/layout/vList2"/>
    <dgm:cxn modelId="{B70BFFE9-BD9A-4008-BAF6-675667BB3603}" type="presParOf" srcId="{380AA1CF-8F17-4680-93BE-C1D4C0084F04}" destId="{CE013B52-A703-4F8C-A0EF-F67AF1D43D87}" srcOrd="3" destOrd="0" presId="urn:microsoft.com/office/officeart/2005/8/layout/vList2"/>
    <dgm:cxn modelId="{686CDE46-0B3C-4BAE-9F84-468D566D90B3}" type="presParOf" srcId="{380AA1CF-8F17-4680-93BE-C1D4C0084F04}" destId="{26459A53-E34A-4558-B5D8-5A8134462B08}" srcOrd="4" destOrd="0" presId="urn:microsoft.com/office/officeart/2005/8/layout/vList2"/>
    <dgm:cxn modelId="{64715C5B-6599-4685-9F60-CA0C2E7202F0}" type="presParOf" srcId="{380AA1CF-8F17-4680-93BE-C1D4C0084F04}" destId="{15E838CB-40CE-4AB8-A98C-BFC52167EA72}" srcOrd="5" destOrd="0" presId="urn:microsoft.com/office/officeart/2005/8/layout/vList2"/>
    <dgm:cxn modelId="{B94E4CFB-4C73-4F27-9EE7-7308E6A90928}" type="presParOf" srcId="{380AA1CF-8F17-4680-93BE-C1D4C0084F04}" destId="{67E145A9-8C0E-446F-8E01-85308FB43372}" srcOrd="6" destOrd="0" presId="urn:microsoft.com/office/officeart/2005/8/layout/vList2"/>
    <dgm:cxn modelId="{56F7043E-263A-4A7C-BF04-F27353A2F12A}" type="presParOf" srcId="{380AA1CF-8F17-4680-93BE-C1D4C0084F04}" destId="{00EED470-006E-46D7-8DAF-68ACF5AD1DC4}" srcOrd="7" destOrd="0" presId="urn:microsoft.com/office/officeart/2005/8/layout/vList2"/>
    <dgm:cxn modelId="{1035DDBF-C8C8-452F-B40A-7EFD3E786178}" type="presParOf" srcId="{380AA1CF-8F17-4680-93BE-C1D4C0084F04}" destId="{380AFACF-5B8D-4D90-A409-6A173D041EA2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AA5E6E-21E6-41B9-AAA1-FD21A5694FA3}">
      <dsp:nvSpPr>
        <dsp:cNvPr id="0" name=""/>
        <dsp:cNvSpPr/>
      </dsp:nvSpPr>
      <dsp:spPr>
        <a:xfrm>
          <a:off x="0" y="21252"/>
          <a:ext cx="9542254" cy="719549"/>
        </a:xfrm>
        <a:prstGeom prst="roundRect">
          <a:avLst/>
        </a:prstGeom>
        <a:solidFill>
          <a:schemeClr val="accent6">
            <a:lumMod val="75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000" kern="1200"/>
            <a:t>Über uns</a:t>
          </a:r>
        </a:p>
      </dsp:txBody>
      <dsp:txXfrm>
        <a:off x="35125" y="56377"/>
        <a:ext cx="9472004" cy="649299"/>
      </dsp:txXfrm>
    </dsp:sp>
    <dsp:sp modelId="{514316FF-88C1-49DF-92C5-3629303F9910}">
      <dsp:nvSpPr>
        <dsp:cNvPr id="0" name=""/>
        <dsp:cNvSpPr/>
      </dsp:nvSpPr>
      <dsp:spPr>
        <a:xfrm>
          <a:off x="0" y="827201"/>
          <a:ext cx="9542254" cy="71954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000" kern="1200" dirty="0"/>
            <a:t>Unsere Leistungen im Überblick</a:t>
          </a:r>
        </a:p>
      </dsp:txBody>
      <dsp:txXfrm>
        <a:off x="35125" y="862326"/>
        <a:ext cx="9472004" cy="649299"/>
      </dsp:txXfrm>
    </dsp:sp>
    <dsp:sp modelId="{DD0DDECB-6045-4381-AFFD-7C39489D8312}">
      <dsp:nvSpPr>
        <dsp:cNvPr id="0" name=""/>
        <dsp:cNvSpPr/>
      </dsp:nvSpPr>
      <dsp:spPr>
        <a:xfrm>
          <a:off x="0" y="1633151"/>
          <a:ext cx="9542254" cy="71954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000" kern="1200"/>
            <a:t>Alles aus einer Hand</a:t>
          </a:r>
        </a:p>
      </dsp:txBody>
      <dsp:txXfrm>
        <a:off x="35125" y="1668276"/>
        <a:ext cx="9472004" cy="649299"/>
      </dsp:txXfrm>
    </dsp:sp>
    <dsp:sp modelId="{044F9898-5BF4-4C91-9CE7-8F2F097897EA}">
      <dsp:nvSpPr>
        <dsp:cNvPr id="0" name=""/>
        <dsp:cNvSpPr/>
      </dsp:nvSpPr>
      <dsp:spPr>
        <a:xfrm>
          <a:off x="0" y="2439101"/>
          <a:ext cx="9542254" cy="71954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000" kern="1200"/>
            <a:t>Bildergalerie</a:t>
          </a:r>
        </a:p>
      </dsp:txBody>
      <dsp:txXfrm>
        <a:off x="35125" y="2474226"/>
        <a:ext cx="9472004" cy="649299"/>
      </dsp:txXfrm>
    </dsp:sp>
    <dsp:sp modelId="{50541A2C-F23D-4AD9-BE00-382A77BC5A51}">
      <dsp:nvSpPr>
        <dsp:cNvPr id="0" name=""/>
        <dsp:cNvSpPr/>
      </dsp:nvSpPr>
      <dsp:spPr>
        <a:xfrm>
          <a:off x="0" y="3245052"/>
          <a:ext cx="9542254" cy="71954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000" kern="1200"/>
            <a:t>Angebot des Monats</a:t>
          </a:r>
        </a:p>
      </dsp:txBody>
      <dsp:txXfrm>
        <a:off x="35125" y="3280177"/>
        <a:ext cx="9472004" cy="64929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AA5E6E-21E6-41B9-AAA1-FD21A5694FA3}">
      <dsp:nvSpPr>
        <dsp:cNvPr id="0" name=""/>
        <dsp:cNvSpPr/>
      </dsp:nvSpPr>
      <dsp:spPr>
        <a:xfrm>
          <a:off x="0" y="21252"/>
          <a:ext cx="9542254" cy="719549"/>
        </a:xfrm>
        <a:prstGeom prst="roundRect">
          <a:avLst/>
        </a:prstGeom>
        <a:solidFill>
          <a:schemeClr val="accent1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000" kern="1200"/>
            <a:t>Über uns</a:t>
          </a:r>
        </a:p>
      </dsp:txBody>
      <dsp:txXfrm>
        <a:off x="35125" y="56377"/>
        <a:ext cx="9472004" cy="649299"/>
      </dsp:txXfrm>
    </dsp:sp>
    <dsp:sp modelId="{514316FF-88C1-49DF-92C5-3629303F9910}">
      <dsp:nvSpPr>
        <dsp:cNvPr id="0" name=""/>
        <dsp:cNvSpPr/>
      </dsp:nvSpPr>
      <dsp:spPr>
        <a:xfrm>
          <a:off x="0" y="827201"/>
          <a:ext cx="9542254" cy="719549"/>
        </a:xfrm>
        <a:prstGeom prst="roundRect">
          <a:avLst/>
        </a:prstGeom>
        <a:solidFill>
          <a:schemeClr val="accent6">
            <a:lumMod val="75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000" kern="1200" dirty="0"/>
            <a:t>Unsere Leistungen im Überblick</a:t>
          </a:r>
        </a:p>
      </dsp:txBody>
      <dsp:txXfrm>
        <a:off x="35125" y="862326"/>
        <a:ext cx="9472004" cy="649299"/>
      </dsp:txXfrm>
    </dsp:sp>
    <dsp:sp modelId="{DD0DDECB-6045-4381-AFFD-7C39489D8312}">
      <dsp:nvSpPr>
        <dsp:cNvPr id="0" name=""/>
        <dsp:cNvSpPr/>
      </dsp:nvSpPr>
      <dsp:spPr>
        <a:xfrm>
          <a:off x="0" y="1633151"/>
          <a:ext cx="9542254" cy="71954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000" kern="1200"/>
            <a:t>Alles aus einer Hand</a:t>
          </a:r>
        </a:p>
      </dsp:txBody>
      <dsp:txXfrm>
        <a:off x="35125" y="1668276"/>
        <a:ext cx="9472004" cy="649299"/>
      </dsp:txXfrm>
    </dsp:sp>
    <dsp:sp modelId="{044F9898-5BF4-4C91-9CE7-8F2F097897EA}">
      <dsp:nvSpPr>
        <dsp:cNvPr id="0" name=""/>
        <dsp:cNvSpPr/>
      </dsp:nvSpPr>
      <dsp:spPr>
        <a:xfrm>
          <a:off x="0" y="2439101"/>
          <a:ext cx="9542254" cy="71954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000" kern="1200"/>
            <a:t>Bildergalerie</a:t>
          </a:r>
        </a:p>
      </dsp:txBody>
      <dsp:txXfrm>
        <a:off x="35125" y="2474226"/>
        <a:ext cx="9472004" cy="649299"/>
      </dsp:txXfrm>
    </dsp:sp>
    <dsp:sp modelId="{50541A2C-F23D-4AD9-BE00-382A77BC5A51}">
      <dsp:nvSpPr>
        <dsp:cNvPr id="0" name=""/>
        <dsp:cNvSpPr/>
      </dsp:nvSpPr>
      <dsp:spPr>
        <a:xfrm>
          <a:off x="0" y="3245052"/>
          <a:ext cx="9542254" cy="71954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000" kern="1200"/>
            <a:t>Angebot des Monats</a:t>
          </a:r>
        </a:p>
      </dsp:txBody>
      <dsp:txXfrm>
        <a:off x="35125" y="3280177"/>
        <a:ext cx="9472004" cy="64929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FCA4E2-9070-4433-B8EE-CDF4EC7CD060}">
      <dsp:nvSpPr>
        <dsp:cNvPr id="0" name=""/>
        <dsp:cNvSpPr/>
      </dsp:nvSpPr>
      <dsp:spPr>
        <a:xfrm>
          <a:off x="0" y="5226"/>
          <a:ext cx="2300059" cy="842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/>
            <a:t>Über uns</a:t>
          </a:r>
        </a:p>
      </dsp:txBody>
      <dsp:txXfrm>
        <a:off x="41123" y="46349"/>
        <a:ext cx="2217813" cy="760154"/>
      </dsp:txXfrm>
    </dsp:sp>
    <dsp:sp modelId="{CD9B28EB-EF59-4FD7-A256-BD3BB615F1F8}">
      <dsp:nvSpPr>
        <dsp:cNvPr id="0" name=""/>
        <dsp:cNvSpPr/>
      </dsp:nvSpPr>
      <dsp:spPr>
        <a:xfrm>
          <a:off x="0" y="977226"/>
          <a:ext cx="2300059" cy="842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/>
            <a:t>Unsere Leistungen</a:t>
          </a:r>
        </a:p>
      </dsp:txBody>
      <dsp:txXfrm>
        <a:off x="41123" y="1018349"/>
        <a:ext cx="2217813" cy="760154"/>
      </dsp:txXfrm>
    </dsp:sp>
    <dsp:sp modelId="{26459A53-E34A-4558-B5D8-5A8134462B08}">
      <dsp:nvSpPr>
        <dsp:cNvPr id="0" name=""/>
        <dsp:cNvSpPr/>
      </dsp:nvSpPr>
      <dsp:spPr>
        <a:xfrm>
          <a:off x="0" y="1949226"/>
          <a:ext cx="2300059" cy="842400"/>
        </a:xfrm>
        <a:prstGeom prst="roundRect">
          <a:avLst/>
        </a:prstGeom>
        <a:solidFill>
          <a:schemeClr val="accent6">
            <a:lumMod val="7500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/>
            <a:t>Alles aus einer Hand</a:t>
          </a:r>
        </a:p>
      </dsp:txBody>
      <dsp:txXfrm>
        <a:off x="41123" y="1990349"/>
        <a:ext cx="2217813" cy="760154"/>
      </dsp:txXfrm>
    </dsp:sp>
    <dsp:sp modelId="{67E145A9-8C0E-446F-8E01-85308FB43372}">
      <dsp:nvSpPr>
        <dsp:cNvPr id="0" name=""/>
        <dsp:cNvSpPr/>
      </dsp:nvSpPr>
      <dsp:spPr>
        <a:xfrm>
          <a:off x="0" y="2921226"/>
          <a:ext cx="2300059" cy="842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/>
            <a:t>Bildergalerie</a:t>
          </a:r>
        </a:p>
      </dsp:txBody>
      <dsp:txXfrm>
        <a:off x="41123" y="2962349"/>
        <a:ext cx="2217813" cy="760154"/>
      </dsp:txXfrm>
    </dsp:sp>
    <dsp:sp modelId="{380AFACF-5B8D-4D90-A409-6A173D041EA2}">
      <dsp:nvSpPr>
        <dsp:cNvPr id="0" name=""/>
        <dsp:cNvSpPr/>
      </dsp:nvSpPr>
      <dsp:spPr>
        <a:xfrm>
          <a:off x="0" y="3893226"/>
          <a:ext cx="2300059" cy="842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/>
            <a:t>Angebot des Monats</a:t>
          </a:r>
        </a:p>
      </dsp:txBody>
      <dsp:txXfrm>
        <a:off x="41123" y="3934349"/>
        <a:ext cx="2217813" cy="76015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FCA4E2-9070-4433-B8EE-CDF4EC7CD060}">
      <dsp:nvSpPr>
        <dsp:cNvPr id="0" name=""/>
        <dsp:cNvSpPr/>
      </dsp:nvSpPr>
      <dsp:spPr>
        <a:xfrm>
          <a:off x="0" y="5226"/>
          <a:ext cx="2300059" cy="842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/>
            <a:t>Über uns</a:t>
          </a:r>
        </a:p>
      </dsp:txBody>
      <dsp:txXfrm>
        <a:off x="41123" y="46349"/>
        <a:ext cx="2217813" cy="760154"/>
      </dsp:txXfrm>
    </dsp:sp>
    <dsp:sp modelId="{CD9B28EB-EF59-4FD7-A256-BD3BB615F1F8}">
      <dsp:nvSpPr>
        <dsp:cNvPr id="0" name=""/>
        <dsp:cNvSpPr/>
      </dsp:nvSpPr>
      <dsp:spPr>
        <a:xfrm>
          <a:off x="0" y="977226"/>
          <a:ext cx="2300059" cy="842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/>
            <a:t>Unsere Leistungen</a:t>
          </a:r>
        </a:p>
      </dsp:txBody>
      <dsp:txXfrm>
        <a:off x="41123" y="1018349"/>
        <a:ext cx="2217813" cy="760154"/>
      </dsp:txXfrm>
    </dsp:sp>
    <dsp:sp modelId="{26459A53-E34A-4558-B5D8-5A8134462B08}">
      <dsp:nvSpPr>
        <dsp:cNvPr id="0" name=""/>
        <dsp:cNvSpPr/>
      </dsp:nvSpPr>
      <dsp:spPr>
        <a:xfrm>
          <a:off x="0" y="1949226"/>
          <a:ext cx="2300059" cy="842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/>
            <a:t>Alles aus einer Hand</a:t>
          </a:r>
        </a:p>
      </dsp:txBody>
      <dsp:txXfrm>
        <a:off x="41123" y="1990349"/>
        <a:ext cx="2217813" cy="760154"/>
      </dsp:txXfrm>
    </dsp:sp>
    <dsp:sp modelId="{67E145A9-8C0E-446F-8E01-85308FB43372}">
      <dsp:nvSpPr>
        <dsp:cNvPr id="0" name=""/>
        <dsp:cNvSpPr/>
      </dsp:nvSpPr>
      <dsp:spPr>
        <a:xfrm>
          <a:off x="0" y="2921226"/>
          <a:ext cx="2300059" cy="842400"/>
        </a:xfrm>
        <a:prstGeom prst="roundRect">
          <a:avLst/>
        </a:prstGeom>
        <a:solidFill>
          <a:schemeClr val="accent6">
            <a:lumMod val="7500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/>
            <a:t>Bildergalerie</a:t>
          </a:r>
        </a:p>
      </dsp:txBody>
      <dsp:txXfrm>
        <a:off x="41123" y="2962349"/>
        <a:ext cx="2217813" cy="760154"/>
      </dsp:txXfrm>
    </dsp:sp>
    <dsp:sp modelId="{380AFACF-5B8D-4D90-A409-6A173D041EA2}">
      <dsp:nvSpPr>
        <dsp:cNvPr id="0" name=""/>
        <dsp:cNvSpPr/>
      </dsp:nvSpPr>
      <dsp:spPr>
        <a:xfrm>
          <a:off x="0" y="3893226"/>
          <a:ext cx="2300059" cy="842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/>
            <a:t>Angebot des Monats</a:t>
          </a:r>
        </a:p>
      </dsp:txBody>
      <dsp:txXfrm>
        <a:off x="41123" y="3934349"/>
        <a:ext cx="2217813" cy="7601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BE42BD-3560-4D7A-AD5A-77111D759F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A678496-FAAF-4D6D-94EE-DC8751EAF7E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D97CCA3-3495-44C6-ABD9-38523ACDA5B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909C388-B3A7-4AAE-9574-602B111FF37F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852D3C2-57D2-4FBA-A606-E5F6CDFEEE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B0FAE75-B4F8-4FFA-A7CF-2D64AFCFA9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D67E5-C768-47A4-9615-914DD72897A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34763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1D675B7-8A30-46C6-BDE4-D1F96005BE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8BA341D5-2618-4423-B789-EC15A618BE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93280BB-4AB3-41B1-9C48-F865291E582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909C388-B3A7-4AAE-9574-602B111FF37F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A938AC8-61C3-4C5A-BEF8-1015C9DD9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DE5EFA6-C741-49DB-9B0F-76A130A398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D67E5-C768-47A4-9615-914DD72897A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089757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54E6722C-0EBD-4052-A72E-81A3E04D077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A0874364-E970-4D24-AECB-4D0318E686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3624343-6197-4A0C-B023-640E7C488AB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909C388-B3A7-4AAE-9574-602B111FF37F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E7E11EE-4DC7-4898-9195-0D442BF7B2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9BC5E3C-0ECF-4426-8EE3-7374264823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D67E5-C768-47A4-9615-914DD72897A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1826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0C56051-9917-4D58-BEDF-497880B630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12532" y="681038"/>
            <a:ext cx="8441267" cy="1009650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EB407CE-76A0-44F1-8CBD-F3D8EE6D88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2532" y="2133599"/>
            <a:ext cx="8441268" cy="4043363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6FE1973-5375-41A4-A305-A89F3CB512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12532" y="6356350"/>
            <a:ext cx="5240868" cy="365125"/>
          </a:xfrm>
        </p:spPr>
        <p:txBody>
          <a:bodyPr/>
          <a:lstStyle>
            <a:lvl1pPr algn="l">
              <a:defRPr/>
            </a:lvl1pPr>
          </a:lstStyle>
          <a:p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F9E1A9E-8832-4D03-BF3C-00FD59EC24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D67E5-C768-47A4-9615-914DD72897A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6378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666316-E33C-46F7-B7C9-8866D5158C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7D501A0-1CFA-4341-9FFE-3B803BBDA4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BEDAFE3-CEB0-4517-A99A-28A4FDBFC88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909C388-B3A7-4AAE-9574-602B111FF37F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3302452-60B0-4BD8-A01F-46960CE069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784C2D3-DB53-4F04-A6CD-0C2F05E44A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D67E5-C768-47A4-9615-914DD72897A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2371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5E32D0D-553B-4394-A12B-50766CB956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00010CA-725C-4DFA-86C2-BF981F8B5A1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7BBD626-AA03-41B2-B51D-F5077DBEC4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24FE71B-D1C7-46F2-9FAF-06FDF57C2CD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909C388-B3A7-4AAE-9574-602B111FF37F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3F30B18-5C72-406B-A9A2-1C43E9BF09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DF5ADEB-E4C8-40B7-995E-6C02B00040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D67E5-C768-47A4-9615-914DD72897A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8175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629165-BD5D-447D-887E-66B84F2EC6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85C5480-90E7-4CD8-85CF-6FCA3F4BD6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ACC15170-F9D4-4A4F-8778-35404248CA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2C6298CB-E11D-403A-BCFC-5A0628AE80E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0A03B0BF-19DC-4821-AA49-05486C5CA5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62546BD6-430B-4487-AAD8-B41E9A194B9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909C388-B3A7-4AAE-9574-602B111FF37F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B658039D-5CD7-46AE-811D-DDC655DC6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8160DD14-A83C-478F-9696-0A3A9698F5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D67E5-C768-47A4-9615-914DD72897A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53751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FD3250-33D0-4F98-B326-0140892EB1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015A16A4-6DB5-49EE-BA9A-0D089584FD2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909C388-B3A7-4AAE-9574-602B111FF37F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A1AE7A1-0D36-4335-B7C2-9E7625411D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9D23492-8946-48C4-91DC-35BE7E3D8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D67E5-C768-47A4-9615-914DD72897A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545484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677FB749-34A8-42C1-8154-DEF06759B0A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909C388-B3A7-4AAE-9574-602B111FF37F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9822393-BE66-4F8A-A16F-EDB4701A08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4FE3153-E676-4FA5-BEF4-C0288E06D6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D67E5-C768-47A4-9615-914DD72897A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82060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7AAB7C-D690-4005-BC50-BE4DA13A78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A4DEB11-47C4-453D-A2D2-888B00FF0B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D82AB11-D826-41BC-8F87-A27970471E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AB21B61-4D34-4247-9B7A-23DF5429E99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909C388-B3A7-4AAE-9574-602B111FF37F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04EDBD4-97DA-4D73-ADC3-60291CA06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733DD1B-4CE9-4A2E-AE2C-B930C2C700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D67E5-C768-47A4-9615-914DD72897A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91152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2E58D83-6E84-4DAB-BFD0-7869FFB827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D66EF669-3202-477B-9C1A-D7ADC8A8324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38A8576-D502-48D8-8994-5E6DFE741C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ADA1368-CD1C-48E9-B27A-603295772A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909C388-B3A7-4AAE-9574-602B111FF37F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F9BC921-18BA-4FED-8037-495A96213E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C01F045-E3EC-4643-9DBD-320B2AE736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D67E5-C768-47A4-9615-914DD72897A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83989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4C7DCCE3-69AB-4EB3-8DD8-6F77616DBE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77066" y="681037"/>
            <a:ext cx="8576733" cy="10096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ED46666-3AFA-475A-BD7B-6DFE18AB94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777066" y="2150533"/>
            <a:ext cx="8576733" cy="40264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429B3AE-9B68-47D0-8209-CDFDA4DBB2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77066" y="6356351"/>
            <a:ext cx="5376334" cy="2804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D384365-F6F9-495E-82F9-891E0C2597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9D67E5-C768-47A4-9615-914DD72897A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3078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D5B84EA-C698-41E6-9BC9-B0840E7190E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SmartArt Workshop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61CDFE58-90A2-4085-AFF4-C4486B94090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Kapitel 7</a:t>
            </a:r>
          </a:p>
        </p:txBody>
      </p:sp>
    </p:spTree>
    <p:extLst>
      <p:ext uri="{BB962C8B-B14F-4D97-AF65-F5344CB8AC3E}">
        <p14:creationId xmlns:p14="http://schemas.microsoft.com/office/powerpoint/2010/main" val="7859130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BAE44E4-5BE4-4FDB-AC21-8729AFAB45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1546" y="365125"/>
            <a:ext cx="9542253" cy="1325563"/>
          </a:xfrm>
        </p:spPr>
        <p:txBody>
          <a:bodyPr/>
          <a:lstStyle/>
          <a:p>
            <a:r>
              <a:rPr lang="de-DE" dirty="0"/>
              <a:t>Übersicht</a:t>
            </a:r>
          </a:p>
        </p:txBody>
      </p:sp>
      <p:graphicFrame>
        <p:nvGraphicFramePr>
          <p:cNvPr id="4" name="Inhaltsplatzhalter 3">
            <a:extLst>
              <a:ext uri="{FF2B5EF4-FFF2-40B4-BE49-F238E27FC236}">
                <a16:creationId xmlns:a16="http://schemas.microsoft.com/office/drawing/2014/main" id="{F525B1BF-BBA9-4FF1-B169-2E74C49605E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43118880"/>
              </p:ext>
            </p:extLst>
          </p:nvPr>
        </p:nvGraphicFramePr>
        <p:xfrm>
          <a:off x="1811546" y="2191109"/>
          <a:ext cx="9542254" cy="39858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061406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BAE44E4-5BE4-4FDB-AC21-8729AFAB45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1546" y="365125"/>
            <a:ext cx="9542253" cy="1325563"/>
          </a:xfrm>
        </p:spPr>
        <p:txBody>
          <a:bodyPr/>
          <a:lstStyle/>
          <a:p>
            <a:r>
              <a:rPr lang="de-DE" dirty="0"/>
              <a:t>Übersicht</a:t>
            </a:r>
          </a:p>
        </p:txBody>
      </p:sp>
      <p:graphicFrame>
        <p:nvGraphicFramePr>
          <p:cNvPr id="4" name="Inhaltsplatzhalter 3">
            <a:extLst>
              <a:ext uri="{FF2B5EF4-FFF2-40B4-BE49-F238E27FC236}">
                <a16:creationId xmlns:a16="http://schemas.microsoft.com/office/drawing/2014/main" id="{F525B1BF-BBA9-4FF1-B169-2E74C49605E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80541307"/>
              </p:ext>
            </p:extLst>
          </p:nvPr>
        </p:nvGraphicFramePr>
        <p:xfrm>
          <a:off x="1811546" y="2191109"/>
          <a:ext cx="9542254" cy="39858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87218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C446B7-A41F-4A7C-8A7C-BFA3D959A8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Alles aus einer Hand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90B2B6A-3FFD-4FF9-BF34-9B669C0A3C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Kostenlose Erstberatung</a:t>
            </a:r>
          </a:p>
          <a:p>
            <a:r>
              <a:rPr lang="de-DE" dirty="0"/>
              <a:t>Planung</a:t>
            </a:r>
          </a:p>
          <a:p>
            <a:r>
              <a:rPr lang="de-DE" dirty="0"/>
              <a:t>Fachgerechte Ausführung</a:t>
            </a:r>
          </a:p>
          <a:p>
            <a:r>
              <a:rPr lang="de-DE" dirty="0"/>
              <a:t>Auf Wunsch auch langfristige Betreuung und Wartung</a:t>
            </a:r>
          </a:p>
        </p:txBody>
      </p:sp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88621935-C17D-4D56-B9E5-676032F68A99}"/>
              </a:ext>
            </a:extLst>
          </p:cNvPr>
          <p:cNvGrpSpPr/>
          <p:nvPr/>
        </p:nvGrpSpPr>
        <p:grpSpPr>
          <a:xfrm>
            <a:off x="0" y="0"/>
            <a:ext cx="2536166" cy="6858000"/>
            <a:chOff x="0" y="0"/>
            <a:chExt cx="2536166" cy="6858000"/>
          </a:xfrm>
        </p:grpSpPr>
        <p:sp>
          <p:nvSpPr>
            <p:cNvPr id="8" name="Rechteck 7">
              <a:extLst>
                <a:ext uri="{FF2B5EF4-FFF2-40B4-BE49-F238E27FC236}">
                  <a16:creationId xmlns:a16="http://schemas.microsoft.com/office/drawing/2014/main" id="{275D0206-AA10-4E61-BE04-840DF19E3F01}"/>
                </a:ext>
              </a:extLst>
            </p:cNvPr>
            <p:cNvSpPr/>
            <p:nvPr/>
          </p:nvSpPr>
          <p:spPr>
            <a:xfrm>
              <a:off x="0" y="0"/>
              <a:ext cx="2536166" cy="6858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aphicFrame>
          <p:nvGraphicFramePr>
            <p:cNvPr id="9" name="Diagramm 8">
              <a:extLst>
                <a:ext uri="{FF2B5EF4-FFF2-40B4-BE49-F238E27FC236}">
                  <a16:creationId xmlns:a16="http://schemas.microsoft.com/office/drawing/2014/main" id="{5F3564FB-3D41-4EC2-AF8C-E5C44E8FFBC2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397461705"/>
                </p:ext>
              </p:extLst>
            </p:nvPr>
          </p:nvGraphicFramePr>
          <p:xfrm>
            <a:off x="118053" y="1984076"/>
            <a:ext cx="2300059" cy="4740853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31598477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nhaltsplatzhalter 7">
            <a:extLst>
              <a:ext uri="{FF2B5EF4-FFF2-40B4-BE49-F238E27FC236}">
                <a16:creationId xmlns:a16="http://schemas.microsoft.com/office/drawing/2014/main" id="{D2E23110-3A8C-4F2C-9974-FC806234026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7856" y="2133600"/>
            <a:ext cx="5391150" cy="4043363"/>
          </a:xfrm>
        </p:spPr>
      </p:pic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EE3CBA91-DEF8-47ED-A768-99F8C59DE179}"/>
              </a:ext>
            </a:extLst>
          </p:cNvPr>
          <p:cNvGrpSpPr/>
          <p:nvPr/>
        </p:nvGrpSpPr>
        <p:grpSpPr>
          <a:xfrm>
            <a:off x="0" y="0"/>
            <a:ext cx="2536166" cy="6858000"/>
            <a:chOff x="0" y="0"/>
            <a:chExt cx="2536166" cy="6858000"/>
          </a:xfrm>
        </p:grpSpPr>
        <p:sp>
          <p:nvSpPr>
            <p:cNvPr id="5" name="Rechteck 4">
              <a:extLst>
                <a:ext uri="{FF2B5EF4-FFF2-40B4-BE49-F238E27FC236}">
                  <a16:creationId xmlns:a16="http://schemas.microsoft.com/office/drawing/2014/main" id="{20A74859-5068-4BED-834A-784025F34A10}"/>
                </a:ext>
              </a:extLst>
            </p:cNvPr>
            <p:cNvSpPr/>
            <p:nvPr/>
          </p:nvSpPr>
          <p:spPr>
            <a:xfrm>
              <a:off x="0" y="0"/>
              <a:ext cx="2536166" cy="6858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aphicFrame>
          <p:nvGraphicFramePr>
            <p:cNvPr id="6" name="Diagramm 5">
              <a:extLst>
                <a:ext uri="{FF2B5EF4-FFF2-40B4-BE49-F238E27FC236}">
                  <a16:creationId xmlns:a16="http://schemas.microsoft.com/office/drawing/2014/main" id="{D374F372-A9A1-413E-A600-8E23A7AC80D6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771565675"/>
                </p:ext>
              </p:extLst>
            </p:nvPr>
          </p:nvGraphicFramePr>
          <p:xfrm>
            <a:off x="118053" y="1984076"/>
            <a:ext cx="2300059" cy="4740853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32544260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Landschaftsgärtnerei">
      <a:dk1>
        <a:sysClr val="windowText" lastClr="000000"/>
      </a:dk1>
      <a:lt1>
        <a:sysClr val="window" lastClr="FFFFFF"/>
      </a:lt1>
      <a:dk2>
        <a:srgbClr val="455F51"/>
      </a:dk2>
      <a:lt2>
        <a:srgbClr val="FFFFCC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Musterfirma">
      <a:majorFont>
        <a:latin typeface="Palatino Linotype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74</Words>
  <Application>Microsoft Office PowerPoint</Application>
  <PresentationFormat>Breitbild</PresentationFormat>
  <Paragraphs>29</Paragraphs>
  <Slides>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9" baseType="lpstr">
      <vt:lpstr>Arial</vt:lpstr>
      <vt:lpstr>Calibri</vt:lpstr>
      <vt:lpstr>Palatino Linotype</vt:lpstr>
      <vt:lpstr>Office</vt:lpstr>
      <vt:lpstr>SmartArt Workshop</vt:lpstr>
      <vt:lpstr>Übersicht</vt:lpstr>
      <vt:lpstr>Übersicht</vt:lpstr>
      <vt:lpstr>Alles aus einer Hand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2022-10-19T11:58:42Z</dcterms:created>
  <dcterms:modified xsi:type="dcterms:W3CDTF">2022-10-19T11:58:46Z</dcterms:modified>
</cp:coreProperties>
</file>