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63" r:id="rId2"/>
    <p:sldId id="264" r:id="rId3"/>
    <p:sldId id="265" r:id="rId4"/>
    <p:sldId id="266" r:id="rId5"/>
    <p:sldId id="267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933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4576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270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521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408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7394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924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8199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51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5411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410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8411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830613-3397-8D98-A2E3-AB98D9E43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 erreichen Sie uns telefonisch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B2313144-6F2A-0257-FFAC-091EBC983E1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1" y="1825626"/>
          <a:ext cx="9601202" cy="3473964"/>
        </p:xfrm>
        <a:graphic>
          <a:graphicData uri="http://schemas.openxmlformats.org/drawingml/2006/table">
            <a:tbl>
              <a:tblPr firstRow="1" lastRow="1" bandRow="1">
                <a:tableStyleId>{2D5ABB26-0587-4C30-8999-92F81FD0307C}</a:tableStyleId>
              </a:tblPr>
              <a:tblGrid>
                <a:gridCol w="3327399">
                  <a:extLst>
                    <a:ext uri="{9D8B030D-6E8A-4147-A177-3AD203B41FA5}">
                      <a16:colId xmlns:a16="http://schemas.microsoft.com/office/drawing/2014/main" val="539590932"/>
                    </a:ext>
                  </a:extLst>
                </a:gridCol>
                <a:gridCol w="3276601">
                  <a:extLst>
                    <a:ext uri="{9D8B030D-6E8A-4147-A177-3AD203B41FA5}">
                      <a16:colId xmlns:a16="http://schemas.microsoft.com/office/drawing/2014/main" val="292015782"/>
                    </a:ext>
                  </a:extLst>
                </a:gridCol>
                <a:gridCol w="2997202">
                  <a:extLst>
                    <a:ext uri="{9D8B030D-6E8A-4147-A177-3AD203B41FA5}">
                      <a16:colId xmlns:a16="http://schemas.microsoft.com/office/drawing/2014/main" val="307282290"/>
                    </a:ext>
                  </a:extLst>
                </a:gridCol>
              </a:tblGrid>
              <a:tr h="578994"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bg1"/>
                          </a:solidFill>
                        </a:rPr>
                        <a:t>Abteilung</a:t>
                      </a:r>
                      <a:endParaRPr lang="de-DE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bg1"/>
                          </a:solidFill>
                        </a:rPr>
                        <a:t>Ihr Ansprechpartner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bg1"/>
                          </a:solidFill>
                        </a:rPr>
                        <a:t>Durchwahl 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51039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Bestellungen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Frau Paula Schulz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40305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Kundendienst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Herr Carlo Longhi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04260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Reklamationen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Frau Sabine Maus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324794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Fragen zu unseren Produkten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Herr Thomas Wild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572998"/>
                  </a:ext>
                </a:extLst>
              </a:tr>
              <a:tr h="578994">
                <a:tc gridSpan="3">
                  <a:txBody>
                    <a:bodyPr/>
                    <a:lstStyle/>
                    <a:p>
                      <a:r>
                        <a:rPr lang="de-DE" sz="2000" dirty="0"/>
                        <a:t>* </a:t>
                      </a:r>
                      <a:r>
                        <a:rPr lang="de-DE" sz="1800" dirty="0"/>
                        <a:t>Geschäftszeiten: Montag - Freitag 8:00 - 19:30 Uhr</a:t>
                      </a:r>
                      <a:endParaRPr lang="de-DE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9185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3645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830613-3397-8D98-A2E3-AB98D9E43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 erreichen Sie uns telefonisch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B2313144-6F2A-0257-FFAC-091EBC983E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4713175"/>
              </p:ext>
            </p:extLst>
          </p:nvPr>
        </p:nvGraphicFramePr>
        <p:xfrm>
          <a:off x="838201" y="1825626"/>
          <a:ext cx="9601202" cy="3473964"/>
        </p:xfrm>
        <a:graphic>
          <a:graphicData uri="http://schemas.openxmlformats.org/drawingml/2006/table">
            <a:tbl>
              <a:tblPr firstRow="1" lastRow="1" bandRow="1">
                <a:tableStyleId>{2D5ABB26-0587-4C30-8999-92F81FD0307C}</a:tableStyleId>
              </a:tblPr>
              <a:tblGrid>
                <a:gridCol w="3327399">
                  <a:extLst>
                    <a:ext uri="{9D8B030D-6E8A-4147-A177-3AD203B41FA5}">
                      <a16:colId xmlns:a16="http://schemas.microsoft.com/office/drawing/2014/main" val="539590932"/>
                    </a:ext>
                  </a:extLst>
                </a:gridCol>
                <a:gridCol w="3276601">
                  <a:extLst>
                    <a:ext uri="{9D8B030D-6E8A-4147-A177-3AD203B41FA5}">
                      <a16:colId xmlns:a16="http://schemas.microsoft.com/office/drawing/2014/main" val="292015782"/>
                    </a:ext>
                  </a:extLst>
                </a:gridCol>
                <a:gridCol w="2997202">
                  <a:extLst>
                    <a:ext uri="{9D8B030D-6E8A-4147-A177-3AD203B41FA5}">
                      <a16:colId xmlns:a16="http://schemas.microsoft.com/office/drawing/2014/main" val="307282290"/>
                    </a:ext>
                  </a:extLst>
                </a:gridCol>
              </a:tblGrid>
              <a:tr h="578994"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bg1"/>
                          </a:solidFill>
                        </a:rPr>
                        <a:t>Abteilung</a:t>
                      </a:r>
                      <a:endParaRPr lang="de-DE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bg1"/>
                          </a:solidFill>
                        </a:rPr>
                        <a:t>Ihr Ansprechpartner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bg1"/>
                          </a:solidFill>
                        </a:rPr>
                        <a:t>Durchwahl 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51039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b="1" dirty="0"/>
                        <a:t>Bestellungen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/>
                        <a:t>Frau Paula Schulz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/>
                        <a:t>0221 4710089-15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40305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Kundendienst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Herr Carlo Longhi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04260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Reklamationen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Frau Sabine Maus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324794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Fragen zu unseren Produkten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Herr Thomas Wild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572998"/>
                  </a:ext>
                </a:extLst>
              </a:tr>
              <a:tr h="578994">
                <a:tc gridSpan="3">
                  <a:txBody>
                    <a:bodyPr/>
                    <a:lstStyle/>
                    <a:p>
                      <a:r>
                        <a:rPr lang="de-DE" sz="2000" dirty="0"/>
                        <a:t>* </a:t>
                      </a:r>
                      <a:r>
                        <a:rPr lang="de-DE" sz="1800" dirty="0"/>
                        <a:t>Geschäftszeiten: Montag - Freitag 8:00 - 19:30 Uhr</a:t>
                      </a:r>
                      <a:endParaRPr lang="de-DE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9185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076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830613-3397-8D98-A2E3-AB98D9E43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 erreichen Sie uns telefonisch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B2313144-6F2A-0257-FFAC-091EBC983E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896326"/>
              </p:ext>
            </p:extLst>
          </p:nvPr>
        </p:nvGraphicFramePr>
        <p:xfrm>
          <a:off x="838201" y="1825626"/>
          <a:ext cx="9601202" cy="3473964"/>
        </p:xfrm>
        <a:graphic>
          <a:graphicData uri="http://schemas.openxmlformats.org/drawingml/2006/table">
            <a:tbl>
              <a:tblPr firstRow="1" lastRow="1" bandRow="1">
                <a:tableStyleId>{2D5ABB26-0587-4C30-8999-92F81FD0307C}</a:tableStyleId>
              </a:tblPr>
              <a:tblGrid>
                <a:gridCol w="3327399">
                  <a:extLst>
                    <a:ext uri="{9D8B030D-6E8A-4147-A177-3AD203B41FA5}">
                      <a16:colId xmlns:a16="http://schemas.microsoft.com/office/drawing/2014/main" val="539590932"/>
                    </a:ext>
                  </a:extLst>
                </a:gridCol>
                <a:gridCol w="3276601">
                  <a:extLst>
                    <a:ext uri="{9D8B030D-6E8A-4147-A177-3AD203B41FA5}">
                      <a16:colId xmlns:a16="http://schemas.microsoft.com/office/drawing/2014/main" val="292015782"/>
                    </a:ext>
                  </a:extLst>
                </a:gridCol>
                <a:gridCol w="2997202">
                  <a:extLst>
                    <a:ext uri="{9D8B030D-6E8A-4147-A177-3AD203B41FA5}">
                      <a16:colId xmlns:a16="http://schemas.microsoft.com/office/drawing/2014/main" val="307282290"/>
                    </a:ext>
                  </a:extLst>
                </a:gridCol>
              </a:tblGrid>
              <a:tr h="578994"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bg1"/>
                          </a:solidFill>
                        </a:rPr>
                        <a:t>Abteilung</a:t>
                      </a:r>
                      <a:endParaRPr lang="de-DE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bg1"/>
                          </a:solidFill>
                        </a:rPr>
                        <a:t>Ihr Ansprechpartner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bg1"/>
                          </a:solidFill>
                        </a:rPr>
                        <a:t>Durchwahl 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51039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Bestellungen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Frau Paula Schulz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40305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b="1" dirty="0"/>
                        <a:t>Kundendienst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/>
                        <a:t>Herr Carlo Longhi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/>
                        <a:t>0221 4710089-22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04260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Reklamationen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Frau Sabine Maus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324794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Fragen zu unseren Produkten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Herr Thomas Wild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572998"/>
                  </a:ext>
                </a:extLst>
              </a:tr>
              <a:tr h="578994">
                <a:tc gridSpan="3">
                  <a:txBody>
                    <a:bodyPr/>
                    <a:lstStyle/>
                    <a:p>
                      <a:r>
                        <a:rPr lang="de-DE" sz="2000" dirty="0"/>
                        <a:t>* </a:t>
                      </a:r>
                      <a:r>
                        <a:rPr lang="de-DE" sz="1800" dirty="0"/>
                        <a:t>Geschäftszeiten: Montag - Freitag 8:00 - 19:30 Uhr</a:t>
                      </a:r>
                      <a:endParaRPr lang="de-DE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9185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795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830613-3397-8D98-A2E3-AB98D9E43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 erreichen Sie uns telefonisch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B2313144-6F2A-0257-FFAC-091EBC983E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336478"/>
              </p:ext>
            </p:extLst>
          </p:nvPr>
        </p:nvGraphicFramePr>
        <p:xfrm>
          <a:off x="838201" y="1825626"/>
          <a:ext cx="9601202" cy="3473964"/>
        </p:xfrm>
        <a:graphic>
          <a:graphicData uri="http://schemas.openxmlformats.org/drawingml/2006/table">
            <a:tbl>
              <a:tblPr firstRow="1" lastRow="1" bandRow="1">
                <a:tableStyleId>{2D5ABB26-0587-4C30-8999-92F81FD0307C}</a:tableStyleId>
              </a:tblPr>
              <a:tblGrid>
                <a:gridCol w="3327399">
                  <a:extLst>
                    <a:ext uri="{9D8B030D-6E8A-4147-A177-3AD203B41FA5}">
                      <a16:colId xmlns:a16="http://schemas.microsoft.com/office/drawing/2014/main" val="539590932"/>
                    </a:ext>
                  </a:extLst>
                </a:gridCol>
                <a:gridCol w="3276601">
                  <a:extLst>
                    <a:ext uri="{9D8B030D-6E8A-4147-A177-3AD203B41FA5}">
                      <a16:colId xmlns:a16="http://schemas.microsoft.com/office/drawing/2014/main" val="292015782"/>
                    </a:ext>
                  </a:extLst>
                </a:gridCol>
                <a:gridCol w="2997202">
                  <a:extLst>
                    <a:ext uri="{9D8B030D-6E8A-4147-A177-3AD203B41FA5}">
                      <a16:colId xmlns:a16="http://schemas.microsoft.com/office/drawing/2014/main" val="307282290"/>
                    </a:ext>
                  </a:extLst>
                </a:gridCol>
              </a:tblGrid>
              <a:tr h="578994"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bg1"/>
                          </a:solidFill>
                        </a:rPr>
                        <a:t>Abteilung</a:t>
                      </a:r>
                      <a:endParaRPr lang="de-DE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bg1"/>
                          </a:solidFill>
                        </a:rPr>
                        <a:t>Ihr Ansprechpartner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bg1"/>
                          </a:solidFill>
                        </a:rPr>
                        <a:t>Durchwahl 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51039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Bestellungen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Frau Paula Schulz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40305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Kundendienst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Herr Carlo Longhi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04260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Reklamationen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Frau Sabine Maus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324794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Fragen zu unseren Produkten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Herr Thomas Wild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572998"/>
                  </a:ext>
                </a:extLst>
              </a:tr>
              <a:tr h="578994">
                <a:tc gridSpan="3">
                  <a:txBody>
                    <a:bodyPr/>
                    <a:lstStyle/>
                    <a:p>
                      <a:r>
                        <a:rPr lang="de-DE" sz="2000" dirty="0"/>
                        <a:t>* </a:t>
                      </a:r>
                      <a:r>
                        <a:rPr lang="de-DE" sz="1800" dirty="0"/>
                        <a:t>Geschäftszeiten: Montag - Freitag 8:00 - 19:30 Uhr</a:t>
                      </a:r>
                      <a:endParaRPr lang="de-DE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9185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145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830613-3397-8D98-A2E3-AB98D9E43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 erreichen Sie uns telefonisch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B2313144-6F2A-0257-FFAC-091EBC983E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3065257"/>
              </p:ext>
            </p:extLst>
          </p:nvPr>
        </p:nvGraphicFramePr>
        <p:xfrm>
          <a:off x="838201" y="1825626"/>
          <a:ext cx="9601202" cy="3473964"/>
        </p:xfrm>
        <a:graphic>
          <a:graphicData uri="http://schemas.openxmlformats.org/drawingml/2006/table">
            <a:tbl>
              <a:tblPr firstRow="1" lastRow="1" bandRow="1">
                <a:tableStyleId>{2D5ABB26-0587-4C30-8999-92F81FD0307C}</a:tableStyleId>
              </a:tblPr>
              <a:tblGrid>
                <a:gridCol w="3327399">
                  <a:extLst>
                    <a:ext uri="{9D8B030D-6E8A-4147-A177-3AD203B41FA5}">
                      <a16:colId xmlns:a16="http://schemas.microsoft.com/office/drawing/2014/main" val="539590932"/>
                    </a:ext>
                  </a:extLst>
                </a:gridCol>
                <a:gridCol w="3276601">
                  <a:extLst>
                    <a:ext uri="{9D8B030D-6E8A-4147-A177-3AD203B41FA5}">
                      <a16:colId xmlns:a16="http://schemas.microsoft.com/office/drawing/2014/main" val="292015782"/>
                    </a:ext>
                  </a:extLst>
                </a:gridCol>
                <a:gridCol w="2997202">
                  <a:extLst>
                    <a:ext uri="{9D8B030D-6E8A-4147-A177-3AD203B41FA5}">
                      <a16:colId xmlns:a16="http://schemas.microsoft.com/office/drawing/2014/main" val="307282290"/>
                    </a:ext>
                  </a:extLst>
                </a:gridCol>
              </a:tblGrid>
              <a:tr h="578994"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bg1"/>
                          </a:solidFill>
                        </a:rPr>
                        <a:t>Abteilung</a:t>
                      </a:r>
                      <a:endParaRPr lang="de-DE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bg1"/>
                          </a:solidFill>
                        </a:rPr>
                        <a:t>Ihr Ansprechpartner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bg1"/>
                          </a:solidFill>
                        </a:rPr>
                        <a:t>Durchwahl 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51039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Bestellungen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Frau Paula Schulz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40305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Kundendienst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Herr Carlo Longhi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04260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Reklamationen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Frau Sabine Maus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324794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Fragen zu unseren Produkten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Herr Thomas Wild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572998"/>
                  </a:ext>
                </a:extLst>
              </a:tr>
              <a:tr h="578994">
                <a:tc gridSpan="3">
                  <a:txBody>
                    <a:bodyPr/>
                    <a:lstStyle/>
                    <a:p>
                      <a:r>
                        <a:rPr lang="de-DE" sz="2000" dirty="0"/>
                        <a:t>* </a:t>
                      </a:r>
                      <a:r>
                        <a:rPr lang="de-DE" sz="1800" dirty="0"/>
                        <a:t>Geschäftszeiten: Montag - Freitag 8:00 - 19:30 Uhr</a:t>
                      </a:r>
                      <a:endParaRPr lang="de-DE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9185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495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</Words>
  <Application>Microsoft Office PowerPoint</Application>
  <PresentationFormat>Breitbild</PresentationFormat>
  <Paragraphs>85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So erreichen Sie uns telefonisch</vt:lpstr>
      <vt:lpstr>So erreichen Sie uns telefonisch</vt:lpstr>
      <vt:lpstr>So erreichen Sie uns telefonisch</vt:lpstr>
      <vt:lpstr>So erreichen Sie uns telefonisch</vt:lpstr>
      <vt:lpstr>So erreichen Sie uns telefonisch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2022-10-19T11:59:50Z</dcterms:created>
  <dcterms:modified xsi:type="dcterms:W3CDTF">2022-10-19T11:59:55Z</dcterms:modified>
</cp:coreProperties>
</file>