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4" r:id="rId1"/>
  </p:sldMasterIdLst>
  <p:sldIdLst>
    <p:sldId id="256" r:id="rId2"/>
  </p:sldIdLst>
  <p:sldSz cx="21383625" cy="1511935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38" d="100"/>
          <a:sy n="38" d="100"/>
        </p:scale>
        <p:origin x="133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3772" y="2474395"/>
            <a:ext cx="18176081" cy="5263774"/>
          </a:xfrm>
        </p:spPr>
        <p:txBody>
          <a:bodyPr anchor="b"/>
          <a:lstStyle>
            <a:lvl1pPr algn="ctr">
              <a:defRPr sz="1322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2953" y="7941160"/>
            <a:ext cx="16037719" cy="3650342"/>
          </a:xfrm>
        </p:spPr>
        <p:txBody>
          <a:bodyPr/>
          <a:lstStyle>
            <a:lvl1pPr marL="0" indent="0" algn="ctr">
              <a:buNone/>
              <a:defRPr sz="5291"/>
            </a:lvl1pPr>
            <a:lvl2pPr marL="1007943" indent="0" algn="ctr">
              <a:buNone/>
              <a:defRPr sz="4409"/>
            </a:lvl2pPr>
            <a:lvl3pPr marL="2015886" indent="0" algn="ctr">
              <a:buNone/>
              <a:defRPr sz="3968"/>
            </a:lvl3pPr>
            <a:lvl4pPr marL="3023829" indent="0" algn="ctr">
              <a:buNone/>
              <a:defRPr sz="3527"/>
            </a:lvl4pPr>
            <a:lvl5pPr marL="4031772" indent="0" algn="ctr">
              <a:buNone/>
              <a:defRPr sz="3527"/>
            </a:lvl5pPr>
            <a:lvl6pPr marL="5039716" indent="0" algn="ctr">
              <a:buNone/>
              <a:defRPr sz="3527"/>
            </a:lvl6pPr>
            <a:lvl7pPr marL="6047659" indent="0" algn="ctr">
              <a:buNone/>
              <a:defRPr sz="3527"/>
            </a:lvl7pPr>
            <a:lvl8pPr marL="7055602" indent="0" algn="ctr">
              <a:buNone/>
              <a:defRPr sz="3527"/>
            </a:lvl8pPr>
            <a:lvl9pPr marL="8063545" indent="0" algn="ctr">
              <a:buNone/>
              <a:defRPr sz="3527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5C57-19CF-47BB-8044-BEF459DA56AC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3814-F9D4-4EE4-BDDC-7A07A0A071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6174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5C57-19CF-47BB-8044-BEF459DA56AC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3814-F9D4-4EE4-BDDC-7A07A0A071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0105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02658" y="804966"/>
            <a:ext cx="4610844" cy="1281295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70125" y="804966"/>
            <a:ext cx="13565237" cy="1281295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5C57-19CF-47BB-8044-BEF459DA56AC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3814-F9D4-4EE4-BDDC-7A07A0A071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5087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5C57-19CF-47BB-8044-BEF459DA56AC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3814-F9D4-4EE4-BDDC-7A07A0A071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7774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8988" y="3769342"/>
            <a:ext cx="18443377" cy="6289229"/>
          </a:xfrm>
        </p:spPr>
        <p:txBody>
          <a:bodyPr anchor="b"/>
          <a:lstStyle>
            <a:lvl1pPr>
              <a:defRPr sz="1322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8988" y="10118069"/>
            <a:ext cx="18443377" cy="3307357"/>
          </a:xfrm>
        </p:spPr>
        <p:txBody>
          <a:bodyPr/>
          <a:lstStyle>
            <a:lvl1pPr marL="0" indent="0">
              <a:buNone/>
              <a:defRPr sz="5291">
                <a:solidFill>
                  <a:schemeClr val="tx1"/>
                </a:solidFill>
              </a:defRPr>
            </a:lvl1pPr>
            <a:lvl2pPr marL="1007943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2pPr>
            <a:lvl3pPr marL="2015886" indent="0">
              <a:buNone/>
              <a:defRPr sz="3968">
                <a:solidFill>
                  <a:schemeClr val="tx1">
                    <a:tint val="75000"/>
                  </a:schemeClr>
                </a:solidFill>
              </a:defRPr>
            </a:lvl3pPr>
            <a:lvl4pPr marL="3023829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4pPr>
            <a:lvl5pPr marL="4031772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5pPr>
            <a:lvl6pPr marL="5039716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6pPr>
            <a:lvl7pPr marL="6047659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7pPr>
            <a:lvl8pPr marL="7055602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8pPr>
            <a:lvl9pPr marL="8063545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5C57-19CF-47BB-8044-BEF459DA56AC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3814-F9D4-4EE4-BDDC-7A07A0A071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7229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70124" y="4024827"/>
            <a:ext cx="9088041" cy="959308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25460" y="4024827"/>
            <a:ext cx="9088041" cy="959308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5C57-19CF-47BB-8044-BEF459DA56AC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3814-F9D4-4EE4-BDDC-7A07A0A071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89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804969"/>
            <a:ext cx="18443377" cy="292237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2912" y="3706342"/>
            <a:ext cx="9046274" cy="1816421"/>
          </a:xfrm>
        </p:spPr>
        <p:txBody>
          <a:bodyPr anchor="b"/>
          <a:lstStyle>
            <a:lvl1pPr marL="0" indent="0">
              <a:buNone/>
              <a:defRPr sz="5291" b="1"/>
            </a:lvl1pPr>
            <a:lvl2pPr marL="1007943" indent="0">
              <a:buNone/>
              <a:defRPr sz="4409" b="1"/>
            </a:lvl2pPr>
            <a:lvl3pPr marL="2015886" indent="0">
              <a:buNone/>
              <a:defRPr sz="3968" b="1"/>
            </a:lvl3pPr>
            <a:lvl4pPr marL="3023829" indent="0">
              <a:buNone/>
              <a:defRPr sz="3527" b="1"/>
            </a:lvl4pPr>
            <a:lvl5pPr marL="4031772" indent="0">
              <a:buNone/>
              <a:defRPr sz="3527" b="1"/>
            </a:lvl5pPr>
            <a:lvl6pPr marL="5039716" indent="0">
              <a:buNone/>
              <a:defRPr sz="3527" b="1"/>
            </a:lvl6pPr>
            <a:lvl7pPr marL="6047659" indent="0">
              <a:buNone/>
              <a:defRPr sz="3527" b="1"/>
            </a:lvl7pPr>
            <a:lvl8pPr marL="7055602" indent="0">
              <a:buNone/>
              <a:defRPr sz="3527" b="1"/>
            </a:lvl8pPr>
            <a:lvl9pPr marL="8063545" indent="0">
              <a:buNone/>
              <a:defRPr sz="3527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72912" y="5522763"/>
            <a:ext cx="9046274" cy="812315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25461" y="3706342"/>
            <a:ext cx="9090826" cy="1816421"/>
          </a:xfrm>
        </p:spPr>
        <p:txBody>
          <a:bodyPr anchor="b"/>
          <a:lstStyle>
            <a:lvl1pPr marL="0" indent="0">
              <a:buNone/>
              <a:defRPr sz="5291" b="1"/>
            </a:lvl1pPr>
            <a:lvl2pPr marL="1007943" indent="0">
              <a:buNone/>
              <a:defRPr sz="4409" b="1"/>
            </a:lvl2pPr>
            <a:lvl3pPr marL="2015886" indent="0">
              <a:buNone/>
              <a:defRPr sz="3968" b="1"/>
            </a:lvl3pPr>
            <a:lvl4pPr marL="3023829" indent="0">
              <a:buNone/>
              <a:defRPr sz="3527" b="1"/>
            </a:lvl4pPr>
            <a:lvl5pPr marL="4031772" indent="0">
              <a:buNone/>
              <a:defRPr sz="3527" b="1"/>
            </a:lvl5pPr>
            <a:lvl6pPr marL="5039716" indent="0">
              <a:buNone/>
              <a:defRPr sz="3527" b="1"/>
            </a:lvl6pPr>
            <a:lvl7pPr marL="6047659" indent="0">
              <a:buNone/>
              <a:defRPr sz="3527" b="1"/>
            </a:lvl7pPr>
            <a:lvl8pPr marL="7055602" indent="0">
              <a:buNone/>
              <a:defRPr sz="3527" b="1"/>
            </a:lvl8pPr>
            <a:lvl9pPr marL="8063545" indent="0">
              <a:buNone/>
              <a:defRPr sz="3527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25461" y="5522763"/>
            <a:ext cx="9090826" cy="812315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5C57-19CF-47BB-8044-BEF459DA56AC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3814-F9D4-4EE4-BDDC-7A07A0A071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4436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5C57-19CF-47BB-8044-BEF459DA56AC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3814-F9D4-4EE4-BDDC-7A07A0A071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9334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5C57-19CF-47BB-8044-BEF459DA56AC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3814-F9D4-4EE4-BDDC-7A07A0A071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5244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1007957"/>
            <a:ext cx="6896776" cy="3527848"/>
          </a:xfrm>
        </p:spPr>
        <p:txBody>
          <a:bodyPr anchor="b"/>
          <a:lstStyle>
            <a:lvl1pPr>
              <a:defRPr sz="705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90826" y="2176910"/>
            <a:ext cx="10825460" cy="10744538"/>
          </a:xfrm>
        </p:spPr>
        <p:txBody>
          <a:bodyPr/>
          <a:lstStyle>
            <a:lvl1pPr>
              <a:defRPr sz="7055"/>
            </a:lvl1pPr>
            <a:lvl2pPr>
              <a:defRPr sz="6173"/>
            </a:lvl2pPr>
            <a:lvl3pPr>
              <a:defRPr sz="5291"/>
            </a:lvl3pPr>
            <a:lvl4pPr>
              <a:defRPr sz="4409"/>
            </a:lvl4pPr>
            <a:lvl5pPr>
              <a:defRPr sz="4409"/>
            </a:lvl5pPr>
            <a:lvl6pPr>
              <a:defRPr sz="4409"/>
            </a:lvl6pPr>
            <a:lvl7pPr>
              <a:defRPr sz="4409"/>
            </a:lvl7pPr>
            <a:lvl8pPr>
              <a:defRPr sz="4409"/>
            </a:lvl8pPr>
            <a:lvl9pPr>
              <a:defRPr sz="4409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4535805"/>
            <a:ext cx="6896776" cy="8403140"/>
          </a:xfrm>
        </p:spPr>
        <p:txBody>
          <a:bodyPr/>
          <a:lstStyle>
            <a:lvl1pPr marL="0" indent="0">
              <a:buNone/>
              <a:defRPr sz="3527"/>
            </a:lvl1pPr>
            <a:lvl2pPr marL="1007943" indent="0">
              <a:buNone/>
              <a:defRPr sz="3086"/>
            </a:lvl2pPr>
            <a:lvl3pPr marL="2015886" indent="0">
              <a:buNone/>
              <a:defRPr sz="2646"/>
            </a:lvl3pPr>
            <a:lvl4pPr marL="3023829" indent="0">
              <a:buNone/>
              <a:defRPr sz="2205"/>
            </a:lvl4pPr>
            <a:lvl5pPr marL="4031772" indent="0">
              <a:buNone/>
              <a:defRPr sz="2205"/>
            </a:lvl5pPr>
            <a:lvl6pPr marL="5039716" indent="0">
              <a:buNone/>
              <a:defRPr sz="2205"/>
            </a:lvl6pPr>
            <a:lvl7pPr marL="6047659" indent="0">
              <a:buNone/>
              <a:defRPr sz="2205"/>
            </a:lvl7pPr>
            <a:lvl8pPr marL="7055602" indent="0">
              <a:buNone/>
              <a:defRPr sz="2205"/>
            </a:lvl8pPr>
            <a:lvl9pPr marL="8063545" indent="0">
              <a:buNone/>
              <a:defRPr sz="2205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5C57-19CF-47BB-8044-BEF459DA56AC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3814-F9D4-4EE4-BDDC-7A07A0A071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2979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1007957"/>
            <a:ext cx="6896776" cy="3527848"/>
          </a:xfrm>
        </p:spPr>
        <p:txBody>
          <a:bodyPr anchor="b"/>
          <a:lstStyle>
            <a:lvl1pPr>
              <a:defRPr sz="705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090826" y="2176910"/>
            <a:ext cx="10825460" cy="10744538"/>
          </a:xfrm>
        </p:spPr>
        <p:txBody>
          <a:bodyPr anchor="t"/>
          <a:lstStyle>
            <a:lvl1pPr marL="0" indent="0">
              <a:buNone/>
              <a:defRPr sz="7055"/>
            </a:lvl1pPr>
            <a:lvl2pPr marL="1007943" indent="0">
              <a:buNone/>
              <a:defRPr sz="6173"/>
            </a:lvl2pPr>
            <a:lvl3pPr marL="2015886" indent="0">
              <a:buNone/>
              <a:defRPr sz="5291"/>
            </a:lvl3pPr>
            <a:lvl4pPr marL="3023829" indent="0">
              <a:buNone/>
              <a:defRPr sz="4409"/>
            </a:lvl4pPr>
            <a:lvl5pPr marL="4031772" indent="0">
              <a:buNone/>
              <a:defRPr sz="4409"/>
            </a:lvl5pPr>
            <a:lvl6pPr marL="5039716" indent="0">
              <a:buNone/>
              <a:defRPr sz="4409"/>
            </a:lvl6pPr>
            <a:lvl7pPr marL="6047659" indent="0">
              <a:buNone/>
              <a:defRPr sz="4409"/>
            </a:lvl7pPr>
            <a:lvl8pPr marL="7055602" indent="0">
              <a:buNone/>
              <a:defRPr sz="4409"/>
            </a:lvl8pPr>
            <a:lvl9pPr marL="8063545" indent="0">
              <a:buNone/>
              <a:defRPr sz="4409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4535805"/>
            <a:ext cx="6896776" cy="8403140"/>
          </a:xfrm>
        </p:spPr>
        <p:txBody>
          <a:bodyPr/>
          <a:lstStyle>
            <a:lvl1pPr marL="0" indent="0">
              <a:buNone/>
              <a:defRPr sz="3527"/>
            </a:lvl1pPr>
            <a:lvl2pPr marL="1007943" indent="0">
              <a:buNone/>
              <a:defRPr sz="3086"/>
            </a:lvl2pPr>
            <a:lvl3pPr marL="2015886" indent="0">
              <a:buNone/>
              <a:defRPr sz="2646"/>
            </a:lvl3pPr>
            <a:lvl4pPr marL="3023829" indent="0">
              <a:buNone/>
              <a:defRPr sz="2205"/>
            </a:lvl4pPr>
            <a:lvl5pPr marL="4031772" indent="0">
              <a:buNone/>
              <a:defRPr sz="2205"/>
            </a:lvl5pPr>
            <a:lvl6pPr marL="5039716" indent="0">
              <a:buNone/>
              <a:defRPr sz="2205"/>
            </a:lvl6pPr>
            <a:lvl7pPr marL="6047659" indent="0">
              <a:buNone/>
              <a:defRPr sz="2205"/>
            </a:lvl7pPr>
            <a:lvl8pPr marL="7055602" indent="0">
              <a:buNone/>
              <a:defRPr sz="2205"/>
            </a:lvl8pPr>
            <a:lvl9pPr marL="8063545" indent="0">
              <a:buNone/>
              <a:defRPr sz="2205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5C57-19CF-47BB-8044-BEF459DA56AC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3814-F9D4-4EE4-BDDC-7A07A0A071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7080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70124" y="804969"/>
            <a:ext cx="18443377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0124" y="4024827"/>
            <a:ext cx="18443377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70124" y="14013401"/>
            <a:ext cx="4811316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6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95C57-19CF-47BB-8044-BEF459DA56AC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83326" y="14013401"/>
            <a:ext cx="7216973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6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102185" y="14013401"/>
            <a:ext cx="4811316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6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43814-F9D4-4EE4-BDDC-7A07A0A071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4058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2015886" rtl="0" eaLnBrk="1" latinLnBrk="0" hangingPunct="1">
        <a:lnSpc>
          <a:spcPct val="90000"/>
        </a:lnSpc>
        <a:spcBef>
          <a:spcPct val="0"/>
        </a:spcBef>
        <a:buNone/>
        <a:defRPr sz="9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03972" indent="-503972" algn="l" defTabSz="2015886" rtl="0" eaLnBrk="1" latinLnBrk="0" hangingPunct="1">
        <a:lnSpc>
          <a:spcPct val="90000"/>
        </a:lnSpc>
        <a:spcBef>
          <a:spcPts val="2205"/>
        </a:spcBef>
        <a:buFont typeface="Arial" panose="020B0604020202020204" pitchFamily="34" charset="0"/>
        <a:buChar char="•"/>
        <a:defRPr sz="6173" kern="1200">
          <a:solidFill>
            <a:schemeClr val="tx1"/>
          </a:solidFill>
          <a:latin typeface="+mn-lt"/>
          <a:ea typeface="+mn-ea"/>
          <a:cs typeface="+mn-cs"/>
        </a:defRPr>
      </a:lvl1pPr>
      <a:lvl2pPr marL="1511915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5291" kern="1200">
          <a:solidFill>
            <a:schemeClr val="tx1"/>
          </a:solidFill>
          <a:latin typeface="+mn-lt"/>
          <a:ea typeface="+mn-ea"/>
          <a:cs typeface="+mn-cs"/>
        </a:defRPr>
      </a:lvl2pPr>
      <a:lvl3pPr marL="2519858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4409" kern="1200">
          <a:solidFill>
            <a:schemeClr val="tx1"/>
          </a:solidFill>
          <a:latin typeface="+mn-lt"/>
          <a:ea typeface="+mn-ea"/>
          <a:cs typeface="+mn-cs"/>
        </a:defRPr>
      </a:lvl3pPr>
      <a:lvl4pPr marL="3527801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4pPr>
      <a:lvl5pPr marL="4535744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5pPr>
      <a:lvl6pPr marL="5543687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6pPr>
      <a:lvl7pPr marL="6551630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7pPr>
      <a:lvl8pPr marL="7559573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8pPr>
      <a:lvl9pPr marL="8567517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1pPr>
      <a:lvl2pPr marL="1007943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2pPr>
      <a:lvl3pPr marL="2015886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3pPr>
      <a:lvl4pPr marL="3023829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4pPr>
      <a:lvl5pPr marL="4031772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5pPr>
      <a:lvl6pPr marL="5039716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6pPr>
      <a:lvl7pPr marL="6047659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7pPr>
      <a:lvl8pPr marL="7055602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8pPr>
      <a:lvl9pPr marL="8063545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D1D59F17-B28F-4D2F-B951-48328940AB6F}"/>
              </a:ext>
            </a:extLst>
          </p:cNvPr>
          <p:cNvSpPr txBox="1"/>
          <p:nvPr/>
        </p:nvSpPr>
        <p:spPr>
          <a:xfrm>
            <a:off x="1688123" y="1952460"/>
            <a:ext cx="5627078" cy="10064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</a:t>
            </a:r>
          </a:p>
          <a:p>
            <a:endParaRPr lang="de-DE" sz="2400" dirty="0"/>
          </a:p>
          <a:p>
            <a:r>
              <a:rPr lang="de-DE" sz="2400" dirty="0"/>
              <a:t>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</a:t>
            </a:r>
          </a:p>
          <a:p>
            <a:endParaRPr lang="de-DE" sz="2400" dirty="0"/>
          </a:p>
          <a:p>
            <a:r>
              <a:rPr lang="de-DE" sz="2400" dirty="0"/>
              <a:t>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</a:t>
            </a:r>
          </a:p>
          <a:p>
            <a:endParaRPr lang="de-DE" sz="2400" dirty="0"/>
          </a:p>
          <a:p>
            <a:r>
              <a:rPr lang="de-DE" sz="2400" dirty="0"/>
              <a:t>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A918CAE4-40EF-49BD-89FB-DDE90EE272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9193" y="1952459"/>
            <a:ext cx="6176309" cy="3710922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98A0D3EE-C8F2-43B7-BD0E-214673F41668}"/>
              </a:ext>
            </a:extLst>
          </p:cNvPr>
          <p:cNvSpPr txBox="1"/>
          <p:nvPr/>
        </p:nvSpPr>
        <p:spPr>
          <a:xfrm>
            <a:off x="7603658" y="1952459"/>
            <a:ext cx="5627078" cy="10064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</a:t>
            </a:r>
          </a:p>
          <a:p>
            <a:endParaRPr lang="de-DE" sz="2400" dirty="0"/>
          </a:p>
          <a:p>
            <a:r>
              <a:rPr lang="de-DE" sz="2400" dirty="0"/>
              <a:t>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</a:t>
            </a:r>
          </a:p>
          <a:p>
            <a:endParaRPr lang="de-DE" sz="2400" dirty="0"/>
          </a:p>
          <a:p>
            <a:r>
              <a:rPr lang="de-DE" sz="2400" dirty="0"/>
              <a:t>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</a:t>
            </a:r>
          </a:p>
          <a:p>
            <a:endParaRPr lang="de-DE" sz="2400" dirty="0"/>
          </a:p>
          <a:p>
            <a:r>
              <a:rPr lang="de-DE" sz="2400" dirty="0"/>
              <a:t>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069251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400</Words>
  <Application>Microsoft Office PowerPoint</Application>
  <PresentationFormat>Benutzerdefiniert</PresentationFormat>
  <Paragraphs>14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2022-10-19T11:56:41Z</dcterms:created>
  <dcterms:modified xsi:type="dcterms:W3CDTF">2022-10-19T11:56:50Z</dcterms:modified>
</cp:coreProperties>
</file>