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67" r:id="rId7"/>
    <p:sldId id="268" r:id="rId8"/>
    <p:sldId id="271" r:id="rId9"/>
    <p:sldId id="272" r:id="rId10"/>
    <p:sldId id="263" r:id="rId11"/>
    <p:sldId id="264" r:id="rId12"/>
    <p:sldId id="261" r:id="rId13"/>
    <p:sldId id="262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4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F6823-9E9A-609D-608C-AC7733D4DF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C8B3902-F913-FD75-CC6A-09F3E8AEB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A6354E-563E-56A2-ED7F-C00F0026D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2CAE37-4324-A7DB-5D26-FAA4DDB07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72BD10-0E5F-4E6E-4461-D427FF075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97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19DE4F-F1E7-B7DF-F259-078665D8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DDD8617-20A5-F2B1-9D1E-278996921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1B41F5-B4A5-D47D-3601-0D02B9F37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44BD8E-9B51-D5F1-4ADC-8B094CD0C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54ED53-C7F9-8783-7555-14A03B0B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87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F6BFF8-56A3-FDFA-7D16-2A6E1C16C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70744A-9D2C-DFE0-7A17-CB61A7525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C97915-007A-AC3A-8BF4-70CFE50D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FAEBF1-AB10-1D12-0BF5-9B32AF6D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A3BCCA-9BD7-49F7-30DB-B287ABDDD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370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84962-BE53-5767-0B1F-BCA95DA56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E87320-9A91-9132-A5F9-0C9ED6CB4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F34CE5-0B6B-4F0D-F52A-ED1B3B98C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6CFCBC-E2B2-131C-603B-1B2ECB1CF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37316A-603C-92A6-4F84-377DE791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57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3977C-E7EA-0683-4591-37F15C45D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0A5045-6684-BE58-C7D1-BA04710F9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118E2-43BD-C576-63F3-9783A9D86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7C91E2-DE52-4804-96F3-829523FA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0508DF-73C6-117F-7193-7AD3422D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51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922631-601C-7C1E-5086-C8C42B81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8BE3B2-0024-6DB7-77A3-E562308A3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93E3D9-F0B6-93EE-656A-74AAB7F64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7672DB8-9461-97CE-B068-5905DA358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40D54C3-7D25-F4BC-CE38-76AAB100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F15D1-D00A-75D1-DBC3-6860AE3EC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35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C0822D-BF08-8991-93DC-48244947F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72E532-9A06-FD1E-47D5-15E9954DE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9E8F72-81E2-9F5A-2615-82A3150E9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E3E5A1E-792E-0CC1-01FC-F42BE8F4A7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0EAE050-AE09-90D1-8316-4E839FCD00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D65BD1-B925-E067-07BB-0E7371732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AC7CD78-17EA-E83B-2772-E240E5C7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0BE63C-586E-7A9E-FF0A-F1045789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89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F290A4-13B6-D6AE-9269-D29060F40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6CE467A-0994-DE66-B1C2-1EBA7EF4D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FD773E-9C39-BB03-A17A-736176760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EC65A7-32C9-4AF9-B31B-3F66ADB8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17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F1948-1FA0-E7F8-C747-CF3C26C89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F642B1-2910-C667-9324-06280DCB9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37AEA1-7BE4-3D26-10F5-32DA9D95E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C5824-8FD2-9402-2950-E1CB5E689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FFC8D8-E271-2806-BECE-67BEB0D87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3E6145-CE14-8289-4F9C-CCA3EDDFE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9A8F38-CE23-BD44-6FA8-10EC46036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EBE4AC-1F87-70AB-E118-E716F78DB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E0F5AA-1C8B-7169-4DBD-E90B6F77A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66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69F40-C2F6-DE22-5D8E-2D2D30E0E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65445A-E401-BF7E-E8E8-08F0F814A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3917A8F-EA58-1241-05A1-B7712175B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3BC9C6-23E1-7672-C1D5-C7914E5DD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C443CB-53BC-6884-001D-1A5FB80AA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777A10-31EC-8E15-3CDF-07D1B85A1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44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6F81308-57E6-7AC7-6F8C-C1ABF602C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068482-3123-A31A-2E25-A763B3CCC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F2BD80-CE6C-CE0B-9652-29161A63E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97BE0-6C4C-401E-95D2-A172908700DD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2B6EFC-6888-1C41-BC65-1649605466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A25763-EC56-944F-6E14-A901337FF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B84D5-574C-4AA5-9D17-9A69B37FD0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444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837F8-0DE1-CA1F-98DD-5CA55D38CF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 Morphen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D392B91-9B8F-66A9-211D-E0D1CA8144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945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5B187A8-C26F-6060-1DBE-C0873704EE4C}"/>
              </a:ext>
            </a:extLst>
          </p:cNvPr>
          <p:cNvSpPr/>
          <p:nvPr/>
        </p:nvSpPr>
        <p:spPr>
          <a:xfrm>
            <a:off x="4198620" y="2392680"/>
            <a:ext cx="3794760" cy="2072640"/>
          </a:xfrm>
          <a:prstGeom prst="rect">
            <a:avLst/>
          </a:prstGeom>
          <a:scene3d>
            <a:camera prst="obliqueTop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048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5B187A8-C26F-6060-1DBE-C0873704EE4C}"/>
              </a:ext>
            </a:extLst>
          </p:cNvPr>
          <p:cNvSpPr/>
          <p:nvPr/>
        </p:nvSpPr>
        <p:spPr>
          <a:xfrm>
            <a:off x="4198620" y="2392680"/>
            <a:ext cx="3794760" cy="2072640"/>
          </a:xfrm>
          <a:prstGeom prst="rect">
            <a:avLst/>
          </a:prstGeom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554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!!Bild1">
            <a:extLst>
              <a:ext uri="{FF2B5EF4-FFF2-40B4-BE49-F238E27FC236}">
                <a16:creationId xmlns:a16="http://schemas.microsoft.com/office/drawing/2014/main" id="{067A1B43-AAD1-71B1-549E-26A7F0301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83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!!Bild1">
            <a:extLst>
              <a:ext uri="{FF2B5EF4-FFF2-40B4-BE49-F238E27FC236}">
                <a16:creationId xmlns:a16="http://schemas.microsoft.com/office/drawing/2014/main" id="{067A1B43-AAD1-71B1-549E-26A7F0301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884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0978528-64CA-C73E-51F8-D871035ECA42}"/>
              </a:ext>
            </a:extLst>
          </p:cNvPr>
          <p:cNvSpPr/>
          <p:nvPr/>
        </p:nvSpPr>
        <p:spPr>
          <a:xfrm>
            <a:off x="2052537" y="870233"/>
            <a:ext cx="1488332" cy="1352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60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0978528-64CA-C73E-51F8-D871035ECA42}"/>
              </a:ext>
            </a:extLst>
          </p:cNvPr>
          <p:cNvSpPr/>
          <p:nvPr/>
        </p:nvSpPr>
        <p:spPr>
          <a:xfrm>
            <a:off x="6278880" y="1406160"/>
            <a:ext cx="5293469" cy="4809097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6607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!!FormUmwandeln">
            <a:extLst>
              <a:ext uri="{FF2B5EF4-FFF2-40B4-BE49-F238E27FC236}">
                <a16:creationId xmlns:a16="http://schemas.microsoft.com/office/drawing/2014/main" id="{39B4552C-D9E0-4AD5-FB4C-E8724FD3A3AD}"/>
              </a:ext>
            </a:extLst>
          </p:cNvPr>
          <p:cNvSpPr/>
          <p:nvPr/>
        </p:nvSpPr>
        <p:spPr>
          <a:xfrm>
            <a:off x="4328160" y="1661160"/>
            <a:ext cx="3535680" cy="3535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0BFEF0A-11AB-CF3B-952F-CDB9EC8490E6}"/>
              </a:ext>
            </a:extLst>
          </p:cNvPr>
          <p:cNvSpPr txBox="1"/>
          <p:nvPr/>
        </p:nvSpPr>
        <p:spPr>
          <a:xfrm>
            <a:off x="365760" y="716280"/>
            <a:ext cx="573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Beispiel: Rechteck in Kreis verwandeln</a:t>
            </a:r>
          </a:p>
        </p:txBody>
      </p:sp>
    </p:spTree>
    <p:extLst>
      <p:ext uri="{BB962C8B-B14F-4D97-AF65-F5344CB8AC3E}">
        <p14:creationId xmlns:p14="http://schemas.microsoft.com/office/powerpoint/2010/main" val="310680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!!FormUmwandeln">
            <a:extLst>
              <a:ext uri="{FF2B5EF4-FFF2-40B4-BE49-F238E27FC236}">
                <a16:creationId xmlns:a16="http://schemas.microsoft.com/office/drawing/2014/main" id="{39B4552C-D9E0-4AD5-FB4C-E8724FD3A3AD}"/>
              </a:ext>
            </a:extLst>
          </p:cNvPr>
          <p:cNvSpPr/>
          <p:nvPr/>
        </p:nvSpPr>
        <p:spPr>
          <a:xfrm>
            <a:off x="4328160" y="1661160"/>
            <a:ext cx="3535680" cy="353568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0BFEF0A-11AB-CF3B-952F-CDB9EC8490E6}"/>
              </a:ext>
            </a:extLst>
          </p:cNvPr>
          <p:cNvSpPr txBox="1"/>
          <p:nvPr/>
        </p:nvSpPr>
        <p:spPr>
          <a:xfrm>
            <a:off x="365760" y="716280"/>
            <a:ext cx="573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Beispiel: Rechteck in Kreis verwandeln</a:t>
            </a:r>
          </a:p>
        </p:txBody>
      </p:sp>
    </p:spTree>
    <p:extLst>
      <p:ext uri="{BB962C8B-B14F-4D97-AF65-F5344CB8AC3E}">
        <p14:creationId xmlns:p14="http://schemas.microsoft.com/office/powerpoint/2010/main" val="1552715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D0957C3-8D01-8198-16C2-3D3F79507B49}"/>
              </a:ext>
            </a:extLst>
          </p:cNvPr>
          <p:cNvSpPr txBox="1"/>
          <p:nvPr/>
        </p:nvSpPr>
        <p:spPr>
          <a:xfrm>
            <a:off x="1859280" y="1188720"/>
            <a:ext cx="7635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/>
              <a:t>Beispiel: Hintergrund morphen</a:t>
            </a:r>
          </a:p>
        </p:txBody>
      </p:sp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5514AB11-3E9A-796D-EDB7-EFAB204D017B}"/>
              </a:ext>
            </a:extLst>
          </p:cNvPr>
          <p:cNvSpPr/>
          <p:nvPr/>
        </p:nvSpPr>
        <p:spPr>
          <a:xfrm>
            <a:off x="1859280" y="2826841"/>
            <a:ext cx="3870960" cy="1493520"/>
          </a:xfrm>
          <a:prstGeom prst="rightArrow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020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D0957C3-8D01-8198-16C2-3D3F79507B49}"/>
              </a:ext>
            </a:extLst>
          </p:cNvPr>
          <p:cNvSpPr txBox="1"/>
          <p:nvPr/>
        </p:nvSpPr>
        <p:spPr>
          <a:xfrm>
            <a:off x="1859280" y="1188720"/>
            <a:ext cx="7635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/>
              <a:t>Beispiel: Hintergrund morphen</a:t>
            </a:r>
          </a:p>
        </p:txBody>
      </p:sp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5514AB11-3E9A-796D-EDB7-EFAB204D017B}"/>
              </a:ext>
            </a:extLst>
          </p:cNvPr>
          <p:cNvSpPr/>
          <p:nvPr/>
        </p:nvSpPr>
        <p:spPr>
          <a:xfrm flipH="1">
            <a:off x="5090160" y="2857321"/>
            <a:ext cx="3870960" cy="1493520"/>
          </a:xfrm>
          <a:prstGeom prst="rightArrow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461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2473B7-B3CA-4593-6D15-6A2C3FFE2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165"/>
            <a:ext cx="10515600" cy="1325563"/>
          </a:xfrm>
        </p:spPr>
        <p:txBody>
          <a:bodyPr>
            <a:normAutofit/>
          </a:bodyPr>
          <a:lstStyle/>
          <a:p>
            <a:r>
              <a:rPr lang="de-DE" sz="4800" dirty="0">
                <a:solidFill>
                  <a:schemeClr val="accent1"/>
                </a:solidFill>
              </a:rPr>
              <a:t>Auch Text lässt sich morphen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D680D0-41C5-77CF-19AD-7021126FD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4080"/>
            <a:ext cx="10515600" cy="4012882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Lieber die Taube in der Hand als den Spatz auf dem Dach</a:t>
            </a:r>
          </a:p>
        </p:txBody>
      </p:sp>
    </p:spTree>
    <p:extLst>
      <p:ext uri="{BB962C8B-B14F-4D97-AF65-F5344CB8AC3E}">
        <p14:creationId xmlns:p14="http://schemas.microsoft.com/office/powerpoint/2010/main" val="2467340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2473B7-B3CA-4593-6D15-6A2C3FFE2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165"/>
            <a:ext cx="10515600" cy="1325563"/>
          </a:xfrm>
        </p:spPr>
        <p:txBody>
          <a:bodyPr>
            <a:normAutofit/>
          </a:bodyPr>
          <a:lstStyle/>
          <a:p>
            <a:r>
              <a:rPr lang="de-DE" sz="4800" dirty="0">
                <a:solidFill>
                  <a:srgbClr val="FF0000"/>
                </a:solidFill>
              </a:rPr>
              <a:t>Auch Wörter lassen sich morphen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D680D0-41C5-77CF-19AD-7021126FD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4080"/>
            <a:ext cx="10515600" cy="4012882"/>
          </a:xfrm>
        </p:spPr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Lieber den Spatz in der Hand als die Taube auf dem Dach</a:t>
            </a:r>
          </a:p>
        </p:txBody>
      </p:sp>
    </p:spTree>
    <p:extLst>
      <p:ext uri="{BB962C8B-B14F-4D97-AF65-F5344CB8AC3E}">
        <p14:creationId xmlns:p14="http://schemas.microsoft.com/office/powerpoint/2010/main" val="42501824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Laufschrift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</vt:lpstr>
      <vt:lpstr>Office</vt:lpstr>
      <vt:lpstr>Beispiel Morphen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Auch Text lässt sich morphen</vt:lpstr>
      <vt:lpstr>Auch Wörter lassen sich morphen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2022-10-19T11:59:35Z</dcterms:created>
  <dcterms:modified xsi:type="dcterms:W3CDTF">2022-10-19T11:59:39Z</dcterms:modified>
</cp:coreProperties>
</file>