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  <p:sldId id="257" r:id="rId3"/>
    <p:sldId id="259" r:id="rId4"/>
    <p:sldId id="261" r:id="rId5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823" autoAdjust="0"/>
    <p:restoredTop sz="94660"/>
  </p:normalViewPr>
  <p:slideViewPr>
    <p:cSldViewPr snapToGrid="0">
      <p:cViewPr varScale="1">
        <p:scale>
          <a:sx n="82" d="100"/>
          <a:sy n="82" d="100"/>
        </p:scale>
        <p:origin x="63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media/image3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8E951E8-C765-E1A2-9A9C-BCEA5D67EE0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D1AFA051-5523-3DA7-BDBF-9AC748C4047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05E445F-B1D7-4BA9-BCCE-11347A3780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F902C99-AB4B-9FAE-483A-1C34438C58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8D9C908F-09D5-F056-D997-FAF1D941C5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51951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44F594F-C69C-3360-22B7-7CBE245816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2C86E791-908B-10A3-802A-12EA8CAFB9E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3BC4234-B3F4-0422-A53B-7EE99C1DB5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008592A-BD4D-DCAA-05C4-D6E20428EE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171D77CA-A27F-7A77-7C65-E9AE11451B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693433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490100E1-1C36-2828-CA45-7F58BA4E51D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E219E633-0706-C8E3-5A07-17E7A13C17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3D44590C-7774-ECBE-B424-FA4FAE9D13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DF2000A-D453-ECD4-A85A-B0CA2FB345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6931B87-D62A-7534-E94B-828D8E386C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66556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41E120E-1D0B-3DB9-46E9-C8262CBAB1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28D96D1-D27F-7E91-37DD-EF128A5FFD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9096D11-970A-2088-995F-B52B302902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C1B668D-AA13-A7EA-7BB8-B99A2CE4B0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B870A77-075B-C7BF-B146-DE87BC726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399455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C482D7F-E702-9D60-0AF5-67A1CE9B03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4BBDAC15-F219-41D9-90AC-FDE00B471C2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960D9AF-C8A0-DDFE-447B-626FE5A800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BF7079F-F4A4-C6A4-9823-63D9E3DD32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9B338B4-4546-5EC0-05D6-A47624CF4B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604439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6696F33-2C70-4A4D-99D2-CE47F78B15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E9E1203E-0F8C-CC9D-8F56-E2861D548B5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15357264-2336-0F0A-98FF-137578E66BB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874C885E-CE79-FC60-39AF-89E414D0B8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8D383BB5-CA05-6F6B-A209-80BAF03FFB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A90CEFC7-F122-B014-C9EA-B8E63C6991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868911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2799BB-0FE4-59CE-759D-AEDBB4864D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780732D6-B8F9-CFEF-409C-5CA6B153A7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6CC444E2-8FE6-DBC6-A2C3-21D671C34E7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65ABBC8C-19AD-69C6-9D06-A27D80B0F53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BBBA3FE6-9717-3222-14CA-5A5A60FA1F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D0640E5B-F593-6289-144D-3B13627B64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1955CAA2-CB1C-ACC0-B7CE-103C0A09AC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B0723F28-C7AB-88FC-D024-B7DD5CFB4D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384766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4DE9A7D-9542-94D3-D01F-C94190255E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70B9C092-F918-0516-CAAB-A5C0788149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E2A1089D-05C2-7FC7-7AC2-F4FB87C214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665CC969-8224-3FA1-5FDC-328BC990B4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841158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2B2BF3BF-08F4-3485-F1AF-CE9746485F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56016B00-5121-53F9-10D9-5FCA8EFD84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43F9980B-7393-6DCC-F3ED-ACA3C9AE59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985642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BF2DFE0-6DE5-DD53-983B-0168E178AE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22C41068-FDE7-1BC7-CA68-D19DA237089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A5A64253-28CF-6799-0E2F-7B295059C5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828B72CB-0202-0830-2FF1-88796FE446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81E0244E-FE31-2FEF-B946-D2115F7DFF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DA9C3D66-4096-B7AC-99CC-17AC9D54A7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017622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8998CE2-7E3B-5921-2E26-59BA92C297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A3CA2A04-1846-7463-0D3A-4D42C766ADE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BF2509B4-74F3-DA1D-7849-9124636FC3A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148AA532-405D-5715-7200-2738A590D1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E9C1FB9A-96C6-F904-935F-83A1951E33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F2734BE4-488D-A42B-26A2-E3EF78C73C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864333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99CB4EFA-AD74-D045-C9D4-37E3652D1B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5B20FFD1-B22A-0D42-57B8-9B186EAE1D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39D89A3A-B661-A80A-7343-6B0DE19E153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6A19B5-DE2D-4995-ABA7-A2BDC0FABF53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0A5DA7C-D100-0961-46C5-59CBCAB0B0F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FF7F511-D432-96A2-A236-DACE06A1418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C6009C-90C6-4DCE-B68C-9C62456D33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47647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3.sv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E517623-8CEE-83E2-75C4-A0CA16B66E14}"/>
              </a:ext>
            </a:extLst>
          </p:cNvPr>
          <p:cNvSpPr>
            <a:spLocks noGrp="1"/>
          </p:cNvSpPr>
          <p:nvPr>
            <p:ph type="ctrTitle"/>
          </p:nvPr>
        </p:nvSpPr>
        <p:spPr/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anchor="ctr">
            <a:normAutofit/>
          </a:bodyPr>
          <a:lstStyle/>
          <a:p>
            <a:r>
              <a:rPr lang="de-DE" sz="4800" dirty="0">
                <a:solidFill>
                  <a:schemeClr val="bg1">
                    <a:lumMod val="95000"/>
                  </a:schemeClr>
                </a:solidFill>
              </a:rPr>
              <a:t>Gartenbauverein</a:t>
            </a:r>
            <a:br>
              <a:rPr lang="de-DE" sz="4800" dirty="0">
                <a:solidFill>
                  <a:schemeClr val="bg1">
                    <a:lumMod val="95000"/>
                  </a:schemeClr>
                </a:solidFill>
              </a:rPr>
            </a:br>
            <a:r>
              <a:rPr lang="de-DE" sz="4800" dirty="0">
                <a:solidFill>
                  <a:schemeClr val="bg1">
                    <a:lumMod val="95000"/>
                  </a:schemeClr>
                </a:solidFill>
              </a:rPr>
              <a:t>Musterhausen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F478FF83-02D1-DC53-BFF1-B67F9D69EF6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42782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hteck 2">
            <a:extLst>
              <a:ext uri="{FF2B5EF4-FFF2-40B4-BE49-F238E27FC236}">
                <a16:creationId xmlns:a16="http://schemas.microsoft.com/office/drawing/2014/main" id="{EC588B9E-6F3D-75C3-EA9A-2B27F3C535EA}"/>
              </a:ext>
            </a:extLst>
          </p:cNvPr>
          <p:cNvSpPr/>
          <p:nvPr/>
        </p:nvSpPr>
        <p:spPr>
          <a:xfrm>
            <a:off x="1791677" y="5313704"/>
            <a:ext cx="914400" cy="9144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" name="Rechteck 3">
            <a:extLst>
              <a:ext uri="{FF2B5EF4-FFF2-40B4-BE49-F238E27FC236}">
                <a16:creationId xmlns:a16="http://schemas.microsoft.com/office/drawing/2014/main" id="{DF49B9E3-B44A-2BAA-AE0E-5783B29B24A7}"/>
              </a:ext>
            </a:extLst>
          </p:cNvPr>
          <p:cNvSpPr/>
          <p:nvPr/>
        </p:nvSpPr>
        <p:spPr>
          <a:xfrm>
            <a:off x="5245270" y="5313704"/>
            <a:ext cx="914400" cy="9144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Rechteck 4">
            <a:extLst>
              <a:ext uri="{FF2B5EF4-FFF2-40B4-BE49-F238E27FC236}">
                <a16:creationId xmlns:a16="http://schemas.microsoft.com/office/drawing/2014/main" id="{B27D70F5-7E27-B35A-4B10-02767ECA23EB}"/>
              </a:ext>
            </a:extLst>
          </p:cNvPr>
          <p:cNvSpPr/>
          <p:nvPr/>
        </p:nvSpPr>
        <p:spPr>
          <a:xfrm>
            <a:off x="3103232" y="5313704"/>
            <a:ext cx="1744883" cy="9144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Rechteck 5">
            <a:extLst>
              <a:ext uri="{FF2B5EF4-FFF2-40B4-BE49-F238E27FC236}">
                <a16:creationId xmlns:a16="http://schemas.microsoft.com/office/drawing/2014/main" id="{50AC01D5-58E8-5D0E-0106-08882756A7BD}"/>
              </a:ext>
            </a:extLst>
          </p:cNvPr>
          <p:cNvSpPr/>
          <p:nvPr/>
        </p:nvSpPr>
        <p:spPr>
          <a:xfrm>
            <a:off x="6556826" y="5313704"/>
            <a:ext cx="2041485" cy="9144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pSp>
        <p:nvGrpSpPr>
          <p:cNvPr id="19" name="Gruppieren 18">
            <a:extLst>
              <a:ext uri="{FF2B5EF4-FFF2-40B4-BE49-F238E27FC236}">
                <a16:creationId xmlns:a16="http://schemas.microsoft.com/office/drawing/2014/main" id="{697B6A2D-F7EB-B478-C52F-45B0C1CE31D3}"/>
              </a:ext>
            </a:extLst>
          </p:cNvPr>
          <p:cNvGrpSpPr/>
          <p:nvPr/>
        </p:nvGrpSpPr>
        <p:grpSpPr>
          <a:xfrm>
            <a:off x="923763" y="3095469"/>
            <a:ext cx="8643014" cy="484632"/>
            <a:chOff x="901147" y="1210685"/>
            <a:chExt cx="8643014" cy="484632"/>
          </a:xfrm>
        </p:grpSpPr>
        <p:sp>
          <p:nvSpPr>
            <p:cNvPr id="7" name="Pfeil: Chevron 6">
              <a:extLst>
                <a:ext uri="{FF2B5EF4-FFF2-40B4-BE49-F238E27FC236}">
                  <a16:creationId xmlns:a16="http://schemas.microsoft.com/office/drawing/2014/main" id="{A59DC94F-BD28-19A7-3EA6-E88FA9395869}"/>
                </a:ext>
              </a:extLst>
            </p:cNvPr>
            <p:cNvSpPr/>
            <p:nvPr/>
          </p:nvSpPr>
          <p:spPr>
            <a:xfrm>
              <a:off x="901147" y="1210685"/>
              <a:ext cx="890529" cy="484632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  <p:sp>
          <p:nvSpPr>
            <p:cNvPr id="8" name="Pfeil: Chevron 7">
              <a:extLst>
                <a:ext uri="{FF2B5EF4-FFF2-40B4-BE49-F238E27FC236}">
                  <a16:creationId xmlns:a16="http://schemas.microsoft.com/office/drawing/2014/main" id="{9DE051C4-3C3C-A6FA-24C5-EEA324CC42DA}"/>
                </a:ext>
              </a:extLst>
            </p:cNvPr>
            <p:cNvSpPr/>
            <p:nvPr/>
          </p:nvSpPr>
          <p:spPr>
            <a:xfrm>
              <a:off x="1676395" y="1210685"/>
              <a:ext cx="890529" cy="484632"/>
            </a:xfrm>
            <a:prstGeom prst="chevron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  <p:sp>
          <p:nvSpPr>
            <p:cNvPr id="9" name="Pfeil: Chevron 8">
              <a:extLst>
                <a:ext uri="{FF2B5EF4-FFF2-40B4-BE49-F238E27FC236}">
                  <a16:creationId xmlns:a16="http://schemas.microsoft.com/office/drawing/2014/main" id="{7E71921D-ED0C-2A85-112F-C92B24B5FF43}"/>
                </a:ext>
              </a:extLst>
            </p:cNvPr>
            <p:cNvSpPr/>
            <p:nvPr/>
          </p:nvSpPr>
          <p:spPr>
            <a:xfrm>
              <a:off x="7878379" y="1210685"/>
              <a:ext cx="890529" cy="484632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  <p:sp>
          <p:nvSpPr>
            <p:cNvPr id="10" name="Pfeil: Chevron 9">
              <a:extLst>
                <a:ext uri="{FF2B5EF4-FFF2-40B4-BE49-F238E27FC236}">
                  <a16:creationId xmlns:a16="http://schemas.microsoft.com/office/drawing/2014/main" id="{E31AD43C-68B2-7FDD-F07F-530B8647643B}"/>
                </a:ext>
              </a:extLst>
            </p:cNvPr>
            <p:cNvSpPr/>
            <p:nvPr/>
          </p:nvSpPr>
          <p:spPr>
            <a:xfrm>
              <a:off x="7103131" y="1210685"/>
              <a:ext cx="890529" cy="484632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  <p:sp>
          <p:nvSpPr>
            <p:cNvPr id="11" name="Pfeil: Chevron 10">
              <a:extLst>
                <a:ext uri="{FF2B5EF4-FFF2-40B4-BE49-F238E27FC236}">
                  <a16:creationId xmlns:a16="http://schemas.microsoft.com/office/drawing/2014/main" id="{EAEE3E5C-9ECE-4477-F749-7A156E7937E0}"/>
                </a:ext>
              </a:extLst>
            </p:cNvPr>
            <p:cNvSpPr/>
            <p:nvPr/>
          </p:nvSpPr>
          <p:spPr>
            <a:xfrm>
              <a:off x="8653632" y="1210685"/>
              <a:ext cx="890529" cy="484632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  <p:sp>
          <p:nvSpPr>
            <p:cNvPr id="13" name="Pfeil: Chevron 12">
              <a:extLst>
                <a:ext uri="{FF2B5EF4-FFF2-40B4-BE49-F238E27FC236}">
                  <a16:creationId xmlns:a16="http://schemas.microsoft.com/office/drawing/2014/main" id="{09FD385C-E9BA-63BF-75DC-482E9AB27F89}"/>
                </a:ext>
              </a:extLst>
            </p:cNvPr>
            <p:cNvSpPr/>
            <p:nvPr/>
          </p:nvSpPr>
          <p:spPr>
            <a:xfrm>
              <a:off x="6327883" y="1210685"/>
              <a:ext cx="890529" cy="484632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  <p:sp>
          <p:nvSpPr>
            <p:cNvPr id="14" name="Pfeil: Chevron 13">
              <a:extLst>
                <a:ext uri="{FF2B5EF4-FFF2-40B4-BE49-F238E27FC236}">
                  <a16:creationId xmlns:a16="http://schemas.microsoft.com/office/drawing/2014/main" id="{9479C344-09CA-E536-19A1-B3233877EA07}"/>
                </a:ext>
              </a:extLst>
            </p:cNvPr>
            <p:cNvSpPr/>
            <p:nvPr/>
          </p:nvSpPr>
          <p:spPr>
            <a:xfrm>
              <a:off x="2451643" y="1210685"/>
              <a:ext cx="890529" cy="484632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  <p:sp>
          <p:nvSpPr>
            <p:cNvPr id="15" name="Pfeil: Chevron 14">
              <a:extLst>
                <a:ext uri="{FF2B5EF4-FFF2-40B4-BE49-F238E27FC236}">
                  <a16:creationId xmlns:a16="http://schemas.microsoft.com/office/drawing/2014/main" id="{577E5787-3019-52ED-DE8B-EFF40EAACFAE}"/>
                </a:ext>
              </a:extLst>
            </p:cNvPr>
            <p:cNvSpPr/>
            <p:nvPr/>
          </p:nvSpPr>
          <p:spPr>
            <a:xfrm>
              <a:off x="3226891" y="1210685"/>
              <a:ext cx="890529" cy="484632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  <p:sp>
          <p:nvSpPr>
            <p:cNvPr id="16" name="Pfeil: Chevron 15">
              <a:extLst>
                <a:ext uri="{FF2B5EF4-FFF2-40B4-BE49-F238E27FC236}">
                  <a16:creationId xmlns:a16="http://schemas.microsoft.com/office/drawing/2014/main" id="{35C4F4CE-96D4-2513-8B7C-64E674D1F988}"/>
                </a:ext>
              </a:extLst>
            </p:cNvPr>
            <p:cNvSpPr/>
            <p:nvPr/>
          </p:nvSpPr>
          <p:spPr>
            <a:xfrm>
              <a:off x="4002139" y="1210685"/>
              <a:ext cx="890529" cy="484632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  <p:sp>
          <p:nvSpPr>
            <p:cNvPr id="17" name="Pfeil: Chevron 16">
              <a:extLst>
                <a:ext uri="{FF2B5EF4-FFF2-40B4-BE49-F238E27FC236}">
                  <a16:creationId xmlns:a16="http://schemas.microsoft.com/office/drawing/2014/main" id="{ACE581E9-9C72-0E37-48BE-3E9D73F2E880}"/>
                </a:ext>
              </a:extLst>
            </p:cNvPr>
            <p:cNvSpPr/>
            <p:nvPr/>
          </p:nvSpPr>
          <p:spPr>
            <a:xfrm>
              <a:off x="4777387" y="1210685"/>
              <a:ext cx="890529" cy="484632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  <p:sp>
          <p:nvSpPr>
            <p:cNvPr id="18" name="Pfeil: Chevron 17">
              <a:extLst>
                <a:ext uri="{FF2B5EF4-FFF2-40B4-BE49-F238E27FC236}">
                  <a16:creationId xmlns:a16="http://schemas.microsoft.com/office/drawing/2014/main" id="{58BCD4B6-50C4-AAAE-8CD5-0F7356CE1A08}"/>
                </a:ext>
              </a:extLst>
            </p:cNvPr>
            <p:cNvSpPr/>
            <p:nvPr/>
          </p:nvSpPr>
          <p:spPr>
            <a:xfrm>
              <a:off x="5552635" y="1210685"/>
              <a:ext cx="890529" cy="484632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03001E62-F78E-74C3-0439-6B8FE897FC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Objekte ausrichten, gruppieren</a:t>
            </a:r>
          </a:p>
        </p:txBody>
      </p:sp>
    </p:spTree>
    <p:extLst>
      <p:ext uri="{BB962C8B-B14F-4D97-AF65-F5344CB8AC3E}">
        <p14:creationId xmlns:p14="http://schemas.microsoft.com/office/powerpoint/2010/main" val="41741510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: abgerundete Ecken 1">
            <a:extLst>
              <a:ext uri="{FF2B5EF4-FFF2-40B4-BE49-F238E27FC236}">
                <a16:creationId xmlns:a16="http://schemas.microsoft.com/office/drawing/2014/main" id="{33BD182D-F77A-15F3-3D4B-5246264AF41A}"/>
              </a:ext>
            </a:extLst>
          </p:cNvPr>
          <p:cNvSpPr/>
          <p:nvPr/>
        </p:nvSpPr>
        <p:spPr>
          <a:xfrm>
            <a:off x="4731009" y="2727131"/>
            <a:ext cx="3009900" cy="914400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2000" dirty="0"/>
              <a:t>Kundenanfrage</a:t>
            </a:r>
          </a:p>
        </p:txBody>
      </p:sp>
      <p:sp>
        <p:nvSpPr>
          <p:cNvPr id="3" name="Rechteck: abgerundete Ecken 2">
            <a:extLst>
              <a:ext uri="{FF2B5EF4-FFF2-40B4-BE49-F238E27FC236}">
                <a16:creationId xmlns:a16="http://schemas.microsoft.com/office/drawing/2014/main" id="{4A105A29-BEA0-1D4D-9E3D-13CA0D3A83A1}"/>
              </a:ext>
            </a:extLst>
          </p:cNvPr>
          <p:cNvSpPr/>
          <p:nvPr/>
        </p:nvSpPr>
        <p:spPr>
          <a:xfrm>
            <a:off x="7740909" y="4124131"/>
            <a:ext cx="3009900" cy="914400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2000" dirty="0"/>
              <a:t>Individuelle Beratung</a:t>
            </a:r>
          </a:p>
        </p:txBody>
      </p:sp>
      <p:sp>
        <p:nvSpPr>
          <p:cNvPr id="4" name="Rechteck: abgerundete Ecken 3">
            <a:extLst>
              <a:ext uri="{FF2B5EF4-FFF2-40B4-BE49-F238E27FC236}">
                <a16:creationId xmlns:a16="http://schemas.microsoft.com/office/drawing/2014/main" id="{8C0FD7E6-74DE-6560-7641-B8EA0E0DDF32}"/>
              </a:ext>
            </a:extLst>
          </p:cNvPr>
          <p:cNvSpPr/>
          <p:nvPr/>
        </p:nvSpPr>
        <p:spPr>
          <a:xfrm>
            <a:off x="1721109" y="4124131"/>
            <a:ext cx="3009900" cy="914400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2000" dirty="0"/>
              <a:t>Standardisiertes Angebot</a:t>
            </a:r>
          </a:p>
        </p:txBody>
      </p:sp>
      <p:cxnSp>
        <p:nvCxnSpPr>
          <p:cNvPr id="27" name="Verbinder: gewinkelt 26">
            <a:extLst>
              <a:ext uri="{FF2B5EF4-FFF2-40B4-BE49-F238E27FC236}">
                <a16:creationId xmlns:a16="http://schemas.microsoft.com/office/drawing/2014/main" id="{2C4681FD-BDF4-9700-89A7-5C0B52A9F0C8}"/>
              </a:ext>
            </a:extLst>
          </p:cNvPr>
          <p:cNvCxnSpPr>
            <a:stCxn id="2" idx="3"/>
            <a:endCxn id="3" idx="0"/>
          </p:cNvCxnSpPr>
          <p:nvPr/>
        </p:nvCxnSpPr>
        <p:spPr>
          <a:xfrm>
            <a:off x="7740909" y="3184331"/>
            <a:ext cx="1504950" cy="939800"/>
          </a:xfrm>
          <a:prstGeom prst="bentConnector2">
            <a:avLst/>
          </a:prstGeom>
          <a:ln w="571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Verbinder: gewinkelt 28">
            <a:extLst>
              <a:ext uri="{FF2B5EF4-FFF2-40B4-BE49-F238E27FC236}">
                <a16:creationId xmlns:a16="http://schemas.microsoft.com/office/drawing/2014/main" id="{E343C910-EC97-6CB9-C38B-BD344084E59E}"/>
              </a:ext>
            </a:extLst>
          </p:cNvPr>
          <p:cNvCxnSpPr>
            <a:stCxn id="2" idx="1"/>
            <a:endCxn id="4" idx="0"/>
          </p:cNvCxnSpPr>
          <p:nvPr/>
        </p:nvCxnSpPr>
        <p:spPr>
          <a:xfrm rot="10800000" flipV="1">
            <a:off x="3226059" y="3184331"/>
            <a:ext cx="1504950" cy="939800"/>
          </a:xfrm>
          <a:prstGeom prst="bentConnector2">
            <a:avLst/>
          </a:prstGeom>
          <a:ln w="571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itel 5">
            <a:extLst>
              <a:ext uri="{FF2B5EF4-FFF2-40B4-BE49-F238E27FC236}">
                <a16:creationId xmlns:a16="http://schemas.microsoft.com/office/drawing/2014/main" id="{99E116F3-739A-0D05-4478-527EABD289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Verbindungslinien</a:t>
            </a:r>
          </a:p>
        </p:txBody>
      </p:sp>
    </p:spTree>
    <p:extLst>
      <p:ext uri="{BB962C8B-B14F-4D97-AF65-F5344CB8AC3E}">
        <p14:creationId xmlns:p14="http://schemas.microsoft.com/office/powerpoint/2010/main" val="35070268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ihandform: Form 4">
            <a:extLst>
              <a:ext uri="{FF2B5EF4-FFF2-40B4-BE49-F238E27FC236}">
                <a16:creationId xmlns:a16="http://schemas.microsoft.com/office/drawing/2014/main" id="{7258DD65-5755-5736-B64B-B0CEEEAC24D9}"/>
              </a:ext>
            </a:extLst>
          </p:cNvPr>
          <p:cNvSpPr/>
          <p:nvPr/>
        </p:nvSpPr>
        <p:spPr>
          <a:xfrm>
            <a:off x="9779688" y="4003346"/>
            <a:ext cx="981790" cy="2159388"/>
          </a:xfrm>
          <a:custGeom>
            <a:avLst/>
            <a:gdLst>
              <a:gd name="connsiteX0" fmla="*/ 896620 w 1793240"/>
              <a:gd name="connsiteY0" fmla="*/ 0 h 3944124"/>
              <a:gd name="connsiteX1" fmla="*/ 1698377 w 1793240"/>
              <a:gd name="connsiteY1" fmla="*/ 801757 h 3944124"/>
              <a:gd name="connsiteX2" fmla="*/ 1344890 w 1793240"/>
              <a:gd name="connsiteY2" fmla="*/ 1466586 h 3944124"/>
              <a:gd name="connsiteX3" fmla="*/ 1258593 w 1793240"/>
              <a:gd name="connsiteY3" fmla="*/ 1513427 h 3944124"/>
              <a:gd name="connsiteX4" fmla="*/ 1760445 w 1793240"/>
              <a:gd name="connsiteY4" fmla="*/ 3365870 h 3944124"/>
              <a:gd name="connsiteX5" fmla="*/ 1775024 w 1793240"/>
              <a:gd name="connsiteY5" fmla="*/ 3394782 h 3944124"/>
              <a:gd name="connsiteX6" fmla="*/ 1793240 w 1793240"/>
              <a:gd name="connsiteY6" fmla="*/ 3486924 h 3944124"/>
              <a:gd name="connsiteX7" fmla="*/ 896620 w 1793240"/>
              <a:gd name="connsiteY7" fmla="*/ 3944124 h 3944124"/>
              <a:gd name="connsiteX8" fmla="*/ 0 w 1793240"/>
              <a:gd name="connsiteY8" fmla="*/ 3486924 h 3944124"/>
              <a:gd name="connsiteX9" fmla="*/ 18216 w 1793240"/>
              <a:gd name="connsiteY9" fmla="*/ 3394782 h 3944124"/>
              <a:gd name="connsiteX10" fmla="*/ 32795 w 1793240"/>
              <a:gd name="connsiteY10" fmla="*/ 3365870 h 3944124"/>
              <a:gd name="connsiteX11" fmla="*/ 534647 w 1793240"/>
              <a:gd name="connsiteY11" fmla="*/ 1513427 h 3944124"/>
              <a:gd name="connsiteX12" fmla="*/ 448350 w 1793240"/>
              <a:gd name="connsiteY12" fmla="*/ 1466586 h 3944124"/>
              <a:gd name="connsiteX13" fmla="*/ 94863 w 1793240"/>
              <a:gd name="connsiteY13" fmla="*/ 801757 h 3944124"/>
              <a:gd name="connsiteX14" fmla="*/ 896620 w 1793240"/>
              <a:gd name="connsiteY14" fmla="*/ 0 h 39441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793240" h="3944124">
                <a:moveTo>
                  <a:pt x="896620" y="0"/>
                </a:moveTo>
                <a:cubicBezTo>
                  <a:pt x="1339418" y="0"/>
                  <a:pt x="1698377" y="358959"/>
                  <a:pt x="1698377" y="801757"/>
                </a:cubicBezTo>
                <a:cubicBezTo>
                  <a:pt x="1698377" y="1078506"/>
                  <a:pt x="1558159" y="1322505"/>
                  <a:pt x="1344890" y="1466586"/>
                </a:cubicBezTo>
                <a:lnTo>
                  <a:pt x="1258593" y="1513427"/>
                </a:lnTo>
                <a:lnTo>
                  <a:pt x="1760445" y="3365870"/>
                </a:lnTo>
                <a:lnTo>
                  <a:pt x="1775024" y="3394782"/>
                </a:lnTo>
                <a:cubicBezTo>
                  <a:pt x="1786968" y="3424545"/>
                  <a:pt x="1793240" y="3455361"/>
                  <a:pt x="1793240" y="3486924"/>
                </a:cubicBezTo>
                <a:cubicBezTo>
                  <a:pt x="1793240" y="3739429"/>
                  <a:pt x="1391810" y="3944124"/>
                  <a:pt x="896620" y="3944124"/>
                </a:cubicBezTo>
                <a:cubicBezTo>
                  <a:pt x="401430" y="3944124"/>
                  <a:pt x="0" y="3739429"/>
                  <a:pt x="0" y="3486924"/>
                </a:cubicBezTo>
                <a:cubicBezTo>
                  <a:pt x="0" y="3455361"/>
                  <a:pt x="6273" y="3424545"/>
                  <a:pt x="18216" y="3394782"/>
                </a:cubicBezTo>
                <a:lnTo>
                  <a:pt x="32795" y="3365870"/>
                </a:lnTo>
                <a:lnTo>
                  <a:pt x="534647" y="1513427"/>
                </a:lnTo>
                <a:lnTo>
                  <a:pt x="448350" y="1466586"/>
                </a:lnTo>
                <a:cubicBezTo>
                  <a:pt x="235082" y="1322505"/>
                  <a:pt x="94863" y="1078506"/>
                  <a:pt x="94863" y="801757"/>
                </a:cubicBezTo>
                <a:cubicBezTo>
                  <a:pt x="94863" y="358959"/>
                  <a:pt x="453822" y="0"/>
                  <a:pt x="896620" y="0"/>
                </a:cubicBezTo>
                <a:close/>
              </a:path>
            </a:pathLst>
          </a:custGeom>
          <a:gradFill flip="none" rotWithShape="1">
            <a:gsLst>
              <a:gs pos="0">
                <a:schemeClr val="accent1">
                  <a:lumMod val="75000"/>
                  <a:shade val="30000"/>
                  <a:satMod val="115000"/>
                </a:schemeClr>
              </a:gs>
              <a:gs pos="50000">
                <a:schemeClr val="accent1">
                  <a:lumMod val="75000"/>
                  <a:shade val="67500"/>
                  <a:satMod val="115000"/>
                </a:schemeClr>
              </a:gs>
              <a:gs pos="100000">
                <a:schemeClr val="accent1">
                  <a:lumMod val="75000"/>
                  <a:shade val="100000"/>
                  <a:satMod val="115000"/>
                </a:schemeClr>
              </a:gs>
            </a:gsLst>
            <a:lin ang="10800000" scaled="1"/>
            <a:tileRect/>
          </a:gradFill>
          <a:ln>
            <a:noFill/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de-DE"/>
          </a:p>
        </p:txBody>
      </p:sp>
      <p:sp>
        <p:nvSpPr>
          <p:cNvPr id="6" name="Freihandform: Form 5">
            <a:extLst>
              <a:ext uri="{FF2B5EF4-FFF2-40B4-BE49-F238E27FC236}">
                <a16:creationId xmlns:a16="http://schemas.microsoft.com/office/drawing/2014/main" id="{3C1274D5-9C7E-0EBF-4143-E40326ABAA7D}"/>
              </a:ext>
            </a:extLst>
          </p:cNvPr>
          <p:cNvSpPr/>
          <p:nvPr/>
        </p:nvSpPr>
        <p:spPr>
          <a:xfrm>
            <a:off x="1556049" y="3336545"/>
            <a:ext cx="981790" cy="2159388"/>
          </a:xfrm>
          <a:custGeom>
            <a:avLst/>
            <a:gdLst>
              <a:gd name="connsiteX0" fmla="*/ 896620 w 1793240"/>
              <a:gd name="connsiteY0" fmla="*/ 0 h 3944124"/>
              <a:gd name="connsiteX1" fmla="*/ 1698377 w 1793240"/>
              <a:gd name="connsiteY1" fmla="*/ 801757 h 3944124"/>
              <a:gd name="connsiteX2" fmla="*/ 1344890 w 1793240"/>
              <a:gd name="connsiteY2" fmla="*/ 1466586 h 3944124"/>
              <a:gd name="connsiteX3" fmla="*/ 1258593 w 1793240"/>
              <a:gd name="connsiteY3" fmla="*/ 1513427 h 3944124"/>
              <a:gd name="connsiteX4" fmla="*/ 1760445 w 1793240"/>
              <a:gd name="connsiteY4" fmla="*/ 3365870 h 3944124"/>
              <a:gd name="connsiteX5" fmla="*/ 1775024 w 1793240"/>
              <a:gd name="connsiteY5" fmla="*/ 3394782 h 3944124"/>
              <a:gd name="connsiteX6" fmla="*/ 1793240 w 1793240"/>
              <a:gd name="connsiteY6" fmla="*/ 3486924 h 3944124"/>
              <a:gd name="connsiteX7" fmla="*/ 896620 w 1793240"/>
              <a:gd name="connsiteY7" fmla="*/ 3944124 h 3944124"/>
              <a:gd name="connsiteX8" fmla="*/ 0 w 1793240"/>
              <a:gd name="connsiteY8" fmla="*/ 3486924 h 3944124"/>
              <a:gd name="connsiteX9" fmla="*/ 18216 w 1793240"/>
              <a:gd name="connsiteY9" fmla="*/ 3394782 h 3944124"/>
              <a:gd name="connsiteX10" fmla="*/ 32795 w 1793240"/>
              <a:gd name="connsiteY10" fmla="*/ 3365870 h 3944124"/>
              <a:gd name="connsiteX11" fmla="*/ 534647 w 1793240"/>
              <a:gd name="connsiteY11" fmla="*/ 1513427 h 3944124"/>
              <a:gd name="connsiteX12" fmla="*/ 448350 w 1793240"/>
              <a:gd name="connsiteY12" fmla="*/ 1466586 h 3944124"/>
              <a:gd name="connsiteX13" fmla="*/ 94863 w 1793240"/>
              <a:gd name="connsiteY13" fmla="*/ 801757 h 3944124"/>
              <a:gd name="connsiteX14" fmla="*/ 896620 w 1793240"/>
              <a:gd name="connsiteY14" fmla="*/ 0 h 39441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793240" h="3944124">
                <a:moveTo>
                  <a:pt x="896620" y="0"/>
                </a:moveTo>
                <a:cubicBezTo>
                  <a:pt x="1339418" y="0"/>
                  <a:pt x="1698377" y="358959"/>
                  <a:pt x="1698377" y="801757"/>
                </a:cubicBezTo>
                <a:cubicBezTo>
                  <a:pt x="1698377" y="1078506"/>
                  <a:pt x="1558159" y="1322505"/>
                  <a:pt x="1344890" y="1466586"/>
                </a:cubicBezTo>
                <a:lnTo>
                  <a:pt x="1258593" y="1513427"/>
                </a:lnTo>
                <a:lnTo>
                  <a:pt x="1760445" y="3365870"/>
                </a:lnTo>
                <a:lnTo>
                  <a:pt x="1775024" y="3394782"/>
                </a:lnTo>
                <a:cubicBezTo>
                  <a:pt x="1786968" y="3424545"/>
                  <a:pt x="1793240" y="3455361"/>
                  <a:pt x="1793240" y="3486924"/>
                </a:cubicBezTo>
                <a:cubicBezTo>
                  <a:pt x="1793240" y="3739429"/>
                  <a:pt x="1391810" y="3944124"/>
                  <a:pt x="896620" y="3944124"/>
                </a:cubicBezTo>
                <a:cubicBezTo>
                  <a:pt x="401430" y="3944124"/>
                  <a:pt x="0" y="3739429"/>
                  <a:pt x="0" y="3486924"/>
                </a:cubicBezTo>
                <a:cubicBezTo>
                  <a:pt x="0" y="3455361"/>
                  <a:pt x="6273" y="3424545"/>
                  <a:pt x="18216" y="3394782"/>
                </a:cubicBezTo>
                <a:lnTo>
                  <a:pt x="32795" y="3365870"/>
                </a:lnTo>
                <a:lnTo>
                  <a:pt x="534647" y="1513427"/>
                </a:lnTo>
                <a:lnTo>
                  <a:pt x="448350" y="1466586"/>
                </a:lnTo>
                <a:cubicBezTo>
                  <a:pt x="235082" y="1322505"/>
                  <a:pt x="94863" y="1078506"/>
                  <a:pt x="94863" y="801757"/>
                </a:cubicBezTo>
                <a:cubicBezTo>
                  <a:pt x="94863" y="358959"/>
                  <a:pt x="453822" y="0"/>
                  <a:pt x="896620" y="0"/>
                </a:cubicBezTo>
                <a:close/>
              </a:path>
            </a:pathLst>
          </a:custGeom>
          <a:gradFill flip="none" rotWithShape="1">
            <a:gsLst>
              <a:gs pos="0">
                <a:srgbClr val="C00000">
                  <a:shade val="30000"/>
                  <a:satMod val="115000"/>
                </a:srgbClr>
              </a:gs>
              <a:gs pos="50000">
                <a:srgbClr val="C00000">
                  <a:shade val="67500"/>
                  <a:satMod val="115000"/>
                </a:srgbClr>
              </a:gs>
              <a:gs pos="100000">
                <a:srgbClr val="C00000">
                  <a:shade val="100000"/>
                  <a:satMod val="115000"/>
                </a:srgbClr>
              </a:gs>
            </a:gsLst>
            <a:lin ang="13500000" scaled="1"/>
            <a:tileRect/>
          </a:gradFill>
          <a:ln>
            <a:noFill/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de-DE"/>
          </a:p>
        </p:txBody>
      </p:sp>
      <p:sp>
        <p:nvSpPr>
          <p:cNvPr id="7" name="Freihandform: Form 6">
            <a:extLst>
              <a:ext uri="{FF2B5EF4-FFF2-40B4-BE49-F238E27FC236}">
                <a16:creationId xmlns:a16="http://schemas.microsoft.com/office/drawing/2014/main" id="{BB23AE32-0257-6BCD-EDC5-B7D90DD5E755}"/>
              </a:ext>
            </a:extLst>
          </p:cNvPr>
          <p:cNvSpPr/>
          <p:nvPr/>
        </p:nvSpPr>
        <p:spPr>
          <a:xfrm>
            <a:off x="6908596" y="4107066"/>
            <a:ext cx="981790" cy="2159388"/>
          </a:xfrm>
          <a:custGeom>
            <a:avLst/>
            <a:gdLst>
              <a:gd name="connsiteX0" fmla="*/ 896620 w 1793240"/>
              <a:gd name="connsiteY0" fmla="*/ 0 h 3944124"/>
              <a:gd name="connsiteX1" fmla="*/ 1698377 w 1793240"/>
              <a:gd name="connsiteY1" fmla="*/ 801757 h 3944124"/>
              <a:gd name="connsiteX2" fmla="*/ 1344890 w 1793240"/>
              <a:gd name="connsiteY2" fmla="*/ 1466586 h 3944124"/>
              <a:gd name="connsiteX3" fmla="*/ 1258593 w 1793240"/>
              <a:gd name="connsiteY3" fmla="*/ 1513427 h 3944124"/>
              <a:gd name="connsiteX4" fmla="*/ 1760445 w 1793240"/>
              <a:gd name="connsiteY4" fmla="*/ 3365870 h 3944124"/>
              <a:gd name="connsiteX5" fmla="*/ 1775024 w 1793240"/>
              <a:gd name="connsiteY5" fmla="*/ 3394782 h 3944124"/>
              <a:gd name="connsiteX6" fmla="*/ 1793240 w 1793240"/>
              <a:gd name="connsiteY6" fmla="*/ 3486924 h 3944124"/>
              <a:gd name="connsiteX7" fmla="*/ 896620 w 1793240"/>
              <a:gd name="connsiteY7" fmla="*/ 3944124 h 3944124"/>
              <a:gd name="connsiteX8" fmla="*/ 0 w 1793240"/>
              <a:gd name="connsiteY8" fmla="*/ 3486924 h 3944124"/>
              <a:gd name="connsiteX9" fmla="*/ 18216 w 1793240"/>
              <a:gd name="connsiteY9" fmla="*/ 3394782 h 3944124"/>
              <a:gd name="connsiteX10" fmla="*/ 32795 w 1793240"/>
              <a:gd name="connsiteY10" fmla="*/ 3365870 h 3944124"/>
              <a:gd name="connsiteX11" fmla="*/ 534647 w 1793240"/>
              <a:gd name="connsiteY11" fmla="*/ 1513427 h 3944124"/>
              <a:gd name="connsiteX12" fmla="*/ 448350 w 1793240"/>
              <a:gd name="connsiteY12" fmla="*/ 1466586 h 3944124"/>
              <a:gd name="connsiteX13" fmla="*/ 94863 w 1793240"/>
              <a:gd name="connsiteY13" fmla="*/ 801757 h 3944124"/>
              <a:gd name="connsiteX14" fmla="*/ 896620 w 1793240"/>
              <a:gd name="connsiteY14" fmla="*/ 0 h 39441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793240" h="3944124">
                <a:moveTo>
                  <a:pt x="896620" y="0"/>
                </a:moveTo>
                <a:cubicBezTo>
                  <a:pt x="1339418" y="0"/>
                  <a:pt x="1698377" y="358959"/>
                  <a:pt x="1698377" y="801757"/>
                </a:cubicBezTo>
                <a:cubicBezTo>
                  <a:pt x="1698377" y="1078506"/>
                  <a:pt x="1558159" y="1322505"/>
                  <a:pt x="1344890" y="1466586"/>
                </a:cubicBezTo>
                <a:lnTo>
                  <a:pt x="1258593" y="1513427"/>
                </a:lnTo>
                <a:lnTo>
                  <a:pt x="1760445" y="3365870"/>
                </a:lnTo>
                <a:lnTo>
                  <a:pt x="1775024" y="3394782"/>
                </a:lnTo>
                <a:cubicBezTo>
                  <a:pt x="1786968" y="3424545"/>
                  <a:pt x="1793240" y="3455361"/>
                  <a:pt x="1793240" y="3486924"/>
                </a:cubicBezTo>
                <a:cubicBezTo>
                  <a:pt x="1793240" y="3739429"/>
                  <a:pt x="1391810" y="3944124"/>
                  <a:pt x="896620" y="3944124"/>
                </a:cubicBezTo>
                <a:cubicBezTo>
                  <a:pt x="401430" y="3944124"/>
                  <a:pt x="0" y="3739429"/>
                  <a:pt x="0" y="3486924"/>
                </a:cubicBezTo>
                <a:cubicBezTo>
                  <a:pt x="0" y="3455361"/>
                  <a:pt x="6273" y="3424545"/>
                  <a:pt x="18216" y="3394782"/>
                </a:cubicBezTo>
                <a:lnTo>
                  <a:pt x="32795" y="3365870"/>
                </a:lnTo>
                <a:lnTo>
                  <a:pt x="534647" y="1513427"/>
                </a:lnTo>
                <a:lnTo>
                  <a:pt x="448350" y="1466586"/>
                </a:lnTo>
                <a:cubicBezTo>
                  <a:pt x="235082" y="1322505"/>
                  <a:pt x="94863" y="1078506"/>
                  <a:pt x="94863" y="801757"/>
                </a:cubicBezTo>
                <a:cubicBezTo>
                  <a:pt x="94863" y="358959"/>
                  <a:pt x="453822" y="0"/>
                  <a:pt x="896620" y="0"/>
                </a:cubicBezTo>
                <a:close/>
              </a:path>
            </a:pathLst>
          </a:custGeom>
          <a:gradFill flip="none" rotWithShape="1">
            <a:gsLst>
              <a:gs pos="0">
                <a:schemeClr val="accent4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4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4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  <a:ln>
            <a:noFill/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de-DE"/>
          </a:p>
        </p:txBody>
      </p:sp>
      <p:sp>
        <p:nvSpPr>
          <p:cNvPr id="8" name="Freihandform: Form 7">
            <a:extLst>
              <a:ext uri="{FF2B5EF4-FFF2-40B4-BE49-F238E27FC236}">
                <a16:creationId xmlns:a16="http://schemas.microsoft.com/office/drawing/2014/main" id="{61B5617D-22E3-22C7-A0FC-EFBDD661AD9B}"/>
              </a:ext>
            </a:extLst>
          </p:cNvPr>
          <p:cNvSpPr/>
          <p:nvPr/>
        </p:nvSpPr>
        <p:spPr>
          <a:xfrm>
            <a:off x="8367508" y="3429000"/>
            <a:ext cx="981790" cy="2159388"/>
          </a:xfrm>
          <a:custGeom>
            <a:avLst/>
            <a:gdLst>
              <a:gd name="connsiteX0" fmla="*/ 896620 w 1793240"/>
              <a:gd name="connsiteY0" fmla="*/ 0 h 3944124"/>
              <a:gd name="connsiteX1" fmla="*/ 1698377 w 1793240"/>
              <a:gd name="connsiteY1" fmla="*/ 801757 h 3944124"/>
              <a:gd name="connsiteX2" fmla="*/ 1344890 w 1793240"/>
              <a:gd name="connsiteY2" fmla="*/ 1466586 h 3944124"/>
              <a:gd name="connsiteX3" fmla="*/ 1258593 w 1793240"/>
              <a:gd name="connsiteY3" fmla="*/ 1513427 h 3944124"/>
              <a:gd name="connsiteX4" fmla="*/ 1760445 w 1793240"/>
              <a:gd name="connsiteY4" fmla="*/ 3365870 h 3944124"/>
              <a:gd name="connsiteX5" fmla="*/ 1775024 w 1793240"/>
              <a:gd name="connsiteY5" fmla="*/ 3394782 h 3944124"/>
              <a:gd name="connsiteX6" fmla="*/ 1793240 w 1793240"/>
              <a:gd name="connsiteY6" fmla="*/ 3486924 h 3944124"/>
              <a:gd name="connsiteX7" fmla="*/ 896620 w 1793240"/>
              <a:gd name="connsiteY7" fmla="*/ 3944124 h 3944124"/>
              <a:gd name="connsiteX8" fmla="*/ 0 w 1793240"/>
              <a:gd name="connsiteY8" fmla="*/ 3486924 h 3944124"/>
              <a:gd name="connsiteX9" fmla="*/ 18216 w 1793240"/>
              <a:gd name="connsiteY9" fmla="*/ 3394782 h 3944124"/>
              <a:gd name="connsiteX10" fmla="*/ 32795 w 1793240"/>
              <a:gd name="connsiteY10" fmla="*/ 3365870 h 3944124"/>
              <a:gd name="connsiteX11" fmla="*/ 534647 w 1793240"/>
              <a:gd name="connsiteY11" fmla="*/ 1513427 h 3944124"/>
              <a:gd name="connsiteX12" fmla="*/ 448350 w 1793240"/>
              <a:gd name="connsiteY12" fmla="*/ 1466586 h 3944124"/>
              <a:gd name="connsiteX13" fmla="*/ 94863 w 1793240"/>
              <a:gd name="connsiteY13" fmla="*/ 801757 h 3944124"/>
              <a:gd name="connsiteX14" fmla="*/ 896620 w 1793240"/>
              <a:gd name="connsiteY14" fmla="*/ 0 h 39441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793240" h="3944124">
                <a:moveTo>
                  <a:pt x="896620" y="0"/>
                </a:moveTo>
                <a:cubicBezTo>
                  <a:pt x="1339418" y="0"/>
                  <a:pt x="1698377" y="358959"/>
                  <a:pt x="1698377" y="801757"/>
                </a:cubicBezTo>
                <a:cubicBezTo>
                  <a:pt x="1698377" y="1078506"/>
                  <a:pt x="1558159" y="1322505"/>
                  <a:pt x="1344890" y="1466586"/>
                </a:cubicBezTo>
                <a:lnTo>
                  <a:pt x="1258593" y="1513427"/>
                </a:lnTo>
                <a:lnTo>
                  <a:pt x="1760445" y="3365870"/>
                </a:lnTo>
                <a:lnTo>
                  <a:pt x="1775024" y="3394782"/>
                </a:lnTo>
                <a:cubicBezTo>
                  <a:pt x="1786968" y="3424545"/>
                  <a:pt x="1793240" y="3455361"/>
                  <a:pt x="1793240" y="3486924"/>
                </a:cubicBezTo>
                <a:cubicBezTo>
                  <a:pt x="1793240" y="3739429"/>
                  <a:pt x="1391810" y="3944124"/>
                  <a:pt x="896620" y="3944124"/>
                </a:cubicBezTo>
                <a:cubicBezTo>
                  <a:pt x="401430" y="3944124"/>
                  <a:pt x="0" y="3739429"/>
                  <a:pt x="0" y="3486924"/>
                </a:cubicBezTo>
                <a:cubicBezTo>
                  <a:pt x="0" y="3455361"/>
                  <a:pt x="6273" y="3424545"/>
                  <a:pt x="18216" y="3394782"/>
                </a:cubicBezTo>
                <a:lnTo>
                  <a:pt x="32795" y="3365870"/>
                </a:lnTo>
                <a:lnTo>
                  <a:pt x="534647" y="1513427"/>
                </a:lnTo>
                <a:lnTo>
                  <a:pt x="448350" y="1466586"/>
                </a:lnTo>
                <a:cubicBezTo>
                  <a:pt x="235082" y="1322505"/>
                  <a:pt x="94863" y="1078506"/>
                  <a:pt x="94863" y="801757"/>
                </a:cubicBezTo>
                <a:cubicBezTo>
                  <a:pt x="94863" y="358959"/>
                  <a:pt x="453822" y="0"/>
                  <a:pt x="896620" y="0"/>
                </a:cubicBezTo>
                <a:close/>
              </a:path>
            </a:pathLst>
          </a:custGeom>
          <a:gradFill flip="none" rotWithShape="1">
            <a:gsLst>
              <a:gs pos="0">
                <a:schemeClr val="accent6">
                  <a:lumMod val="75000"/>
                  <a:shade val="30000"/>
                  <a:satMod val="115000"/>
                </a:schemeClr>
              </a:gs>
              <a:gs pos="50000">
                <a:schemeClr val="accent6">
                  <a:lumMod val="75000"/>
                  <a:shade val="67500"/>
                  <a:satMod val="115000"/>
                </a:schemeClr>
              </a:gs>
              <a:gs pos="100000">
                <a:schemeClr val="accent6">
                  <a:lumMod val="75000"/>
                  <a:shade val="100000"/>
                  <a:satMod val="115000"/>
                </a:schemeClr>
              </a:gs>
            </a:gsLst>
            <a:lin ang="10800000" scaled="1"/>
            <a:tileRect/>
          </a:gradFill>
          <a:ln>
            <a:noFill/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de-DE"/>
          </a:p>
        </p:txBody>
      </p:sp>
      <p:pic>
        <p:nvPicPr>
          <p:cNvPr id="10" name="Grafik 9">
            <a:extLst>
              <a:ext uri="{FF2B5EF4-FFF2-40B4-BE49-F238E27FC236}">
                <a16:creationId xmlns:a16="http://schemas.microsoft.com/office/drawing/2014/main" id="{F0AFF4E4-FE78-4E7D-9449-50826A2B8948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68608" y="2556588"/>
            <a:ext cx="1659791" cy="2236145"/>
          </a:xfrm>
          <a:prstGeom prst="rect">
            <a:avLst/>
          </a:prstGeom>
        </p:spPr>
      </p:pic>
      <p:pic>
        <p:nvPicPr>
          <p:cNvPr id="21" name="Grafik 20">
            <a:extLst>
              <a:ext uri="{FF2B5EF4-FFF2-40B4-BE49-F238E27FC236}">
                <a16:creationId xmlns:a16="http://schemas.microsoft.com/office/drawing/2014/main" id="{C3B52343-A13C-DAEA-4503-27A0276E059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4"/>
              </a:ext>
            </a:extLst>
          </a:blip>
          <a:stretch>
            <a:fillRect/>
          </a:stretch>
        </p:blipFill>
        <p:spPr>
          <a:xfrm>
            <a:off x="4108971" y="1887643"/>
            <a:ext cx="1507679" cy="2031214"/>
          </a:xfrm>
          <a:prstGeom prst="rect">
            <a:avLst/>
          </a:prstGeom>
        </p:spPr>
      </p:pic>
      <p:sp>
        <p:nvSpPr>
          <p:cNvPr id="2" name="Titel 1">
            <a:extLst>
              <a:ext uri="{FF2B5EF4-FFF2-40B4-BE49-F238E27FC236}">
                <a16:creationId xmlns:a16="http://schemas.microsoft.com/office/drawing/2014/main" id="{CC1F65D1-C074-C0AC-3761-BB2ACDF90D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Formen zusammenführen</a:t>
            </a:r>
          </a:p>
        </p:txBody>
      </p:sp>
    </p:spTree>
    <p:extLst>
      <p:ext uri="{BB962C8B-B14F-4D97-AF65-F5344CB8AC3E}">
        <p14:creationId xmlns:p14="http://schemas.microsoft.com/office/powerpoint/2010/main" val="10222664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Breitbild</PresentationFormat>
  <Paragraphs>7</Paragraphs>
  <Slides>4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</vt:lpstr>
      <vt:lpstr>Gartenbauverein Musterhausen</vt:lpstr>
      <vt:lpstr>Objekte ausrichten, gruppieren</vt:lpstr>
      <vt:lpstr>Verbindungslinien</vt:lpstr>
      <vt:lpstr>Formen zusammenführen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2022-10-19T11:57:39Z</dcterms:created>
  <dcterms:modified xsi:type="dcterms:W3CDTF">2022-10-19T11:57:45Z</dcterms:modified>
</cp:coreProperties>
</file>

<file path=docProps/thumbnail.jpeg>
</file>