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662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1FF"/>
    <a:srgbClr val="A5B592"/>
    <a:srgbClr val="EFEFEF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9" autoAdjust="0"/>
    <p:restoredTop sz="89948" autoAdjust="0"/>
  </p:normalViewPr>
  <p:slideViewPr>
    <p:cSldViewPr snapToGrid="0">
      <p:cViewPr varScale="1">
        <p:scale>
          <a:sx n="74" d="100"/>
          <a:sy n="74" d="100"/>
        </p:scale>
        <p:origin x="1056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AB0AA-CC23-4B79-A2EC-4C6D8D953206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F8D90-FFF3-4CC9-940C-B40CCACCEA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57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3F8D90-FFF3-4CC9-940C-B40CCACCEA5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107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Mit Frau Weberknecht absprechen, Ergänzung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3F8D90-FFF3-4CC9-940C-B40CCACCEA5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68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test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3F8D90-FFF3-4CC9-940C-B40CCACCEA5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506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alphaModFix amt="69000"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8D6EE-3FA7-4F2D-FC3A-772814A9BE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5150224" cy="6858000"/>
          </a:xfrm>
          <a:prstGeom prst="rect">
            <a:avLst/>
          </a:prstGeom>
          <a:solidFill>
            <a:srgbClr val="EFEFEF"/>
          </a:solidFill>
        </p:spPr>
        <p:txBody>
          <a:bodyPr lIns="360000" anchor="ctr">
            <a:normAutofit/>
          </a:bodyPr>
          <a:lstStyle>
            <a:lvl1pPr algn="l">
              <a:defRPr sz="3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C30A2BF-ED5E-20EB-81F8-C71E109EAF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432611"/>
            <a:ext cx="5150224" cy="787213"/>
          </a:xfrm>
        </p:spPr>
        <p:txBody>
          <a:bodyPr lIns="360000">
            <a:normAutofit/>
          </a:bodyPr>
          <a:lstStyle>
            <a:lvl1pPr marL="0" indent="0" algn="l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562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69A89-76D4-108E-7526-B334EAD4E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0948FB-F826-465A-EE3E-8FB89DF35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FE8774-DCBB-A4EB-7012-16B4B4497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551098-8954-4807-87E7-DEBFBB059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F2104F-6B05-EB96-9B90-4C3640FE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A3B6C-3B32-61C5-8ECC-AFEEB47A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6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EDD88-F666-E06A-DC42-BE02C71B6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09E6D1-4A49-45E9-1CC1-A7524DBE03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9175CA-142D-BB5A-70EC-B09B34697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EB82C0-28F9-AA58-DD75-C3CF54326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11DDFA-4B9E-4484-0B43-3ECB24413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1A0DD8-A935-D631-4F30-CA80E796E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883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F8D6EE-3FA7-4F2D-FC3A-772814A9BE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5150224" cy="6858000"/>
          </a:xfrm>
          <a:prstGeom prst="rect">
            <a:avLst/>
          </a:prstGeom>
          <a:solidFill>
            <a:srgbClr val="EFEFEF"/>
          </a:solidFill>
        </p:spPr>
        <p:txBody>
          <a:bodyPr lIns="360000" anchor="ctr">
            <a:normAutofit/>
          </a:bodyPr>
          <a:lstStyle>
            <a:lvl1pPr algn="l">
              <a:defRPr sz="3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C30A2BF-ED5E-20EB-81F8-C71E109EAF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432611"/>
            <a:ext cx="5150224" cy="787213"/>
          </a:xfrm>
        </p:spPr>
        <p:txBody>
          <a:bodyPr lIns="360000">
            <a:normAutofit/>
          </a:bodyPr>
          <a:lstStyle>
            <a:lvl1pPr marL="0" indent="0" algn="l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97330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1BD324-EE78-C968-214D-103BC19F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260DA9-A730-5070-7AEA-63108F57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5863E3-C29C-8CD0-32C2-2704A574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EF5965-2922-D724-446B-2B12F366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63188A5-301D-75BC-684B-2BB98A9CAA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54200"/>
            <a:ext cx="10515600" cy="43640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13688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11F39-BE6B-3838-2A06-BFC8D491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0D6EDA-08C2-C890-3E42-39E24CC35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719F99-1449-4EB1-CF82-311CFE9C8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DA986-55B1-020B-AEE7-9EEAE247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8EE139C-26E8-46FF-B113-FACB1D2574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566" y="2051413"/>
            <a:ext cx="10515600" cy="40489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90768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10C92-A445-3DB5-CB72-FF492D05F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96"/>
            <a:ext cx="1410728" cy="685210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vert270">
            <a:normAutofit/>
          </a:bodyPr>
          <a:lstStyle>
            <a:lvl1pPr algn="ctr">
              <a:defRPr sz="32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232B88-D065-63F0-A7A2-7BCE48014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7887" y="783771"/>
            <a:ext cx="8675912" cy="515982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FD37C0-9018-A1FD-FB36-45A6EC3EC2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77887" y="6356350"/>
            <a:ext cx="1567542" cy="365125"/>
          </a:xfrm>
        </p:spPr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73397D-B02C-35C6-AFB9-5592BCCD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45874" y="6356350"/>
            <a:ext cx="5094515" cy="365125"/>
          </a:xfrm>
        </p:spPr>
        <p:txBody>
          <a:bodyPr/>
          <a:lstStyle/>
          <a:p>
            <a:r>
              <a:rPr lang="de-DE"/>
              <a:t>Testinger GmbH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B46926-B924-92F4-C27F-459BACCF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3072" y="6356350"/>
            <a:ext cx="1410728" cy="365125"/>
          </a:xfrm>
        </p:spPr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394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F7C39-7575-460A-E379-26EC32C26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EDB30D-6D4A-1F48-F2D7-78805762A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51694B-A50F-EDDD-86DE-5CABC4A5A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9A4E6E-03EA-5DD7-736D-AD41B8425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FB6E4A-E903-75C0-83A6-B9A34782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667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328CC-FB5E-0406-2C9F-BDA3DC182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EDB7C2-AEFA-29ED-5230-9CC799C58F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161B7D8-8F67-0514-4F60-81D3FABD3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F25A3A-B9D7-B829-2653-E48306864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9F28A7-B55E-651A-50D8-E1CC06E48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2308DF-70B9-7904-F113-F1D91E551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626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6424F-0BA7-96F8-CBB1-5E86ED422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CB23BB-E7CD-A318-FEA7-7C59ED1FB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559600-CC33-7101-BC5E-40702B0BF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77249AA-1D84-2E89-8B65-FE4B3BBE0B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4B524ED-3509-953F-F74A-96105309B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2E7312D-24DE-C9CC-1D70-FB685870A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B523622-877B-7179-ED75-41D1A590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CD5356E-D9B9-2B76-07D0-45C590716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567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BEEE9C-73FD-5036-5D69-2A5B910FE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FCAB862-1DD3-0553-FF1B-B773A9764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F288ED-2311-532A-4169-8B4B66FD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F70554-A82B-42D0-C55D-83D420AA0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46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1BD324-EE78-C968-214D-103BC19F7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260DA9-A730-5070-7AEA-63108F57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5863E3-C29C-8CD0-32C2-2704A574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EF5965-2922-D724-446B-2B12F3668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63188A5-301D-75BC-684B-2BB98A9CAA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854200"/>
            <a:ext cx="10515600" cy="43640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61119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66DFCA3-79DE-5128-90BB-A130EE60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6CCA967-B0E6-DA2F-03E8-ADAC72C58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286D23-7A04-00C9-340A-1C896D18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227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69A89-76D4-108E-7526-B334EAD4E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0948FB-F826-465A-EE3E-8FB89DF35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FE8774-DCBB-A4EB-7012-16B4B4497E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551098-8954-4807-87E7-DEBFBB059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5F2104F-6B05-EB96-9B90-4C3640FE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AA3B6C-3B32-61C5-8ECC-AFEEB47A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5242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EDD88-F666-E06A-DC42-BE02C71B6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09E6D1-4A49-45E9-1CC1-A7524DBE03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D9175CA-142D-BB5A-70EC-B09B34697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EB82C0-28F9-AA58-DD75-C3CF54326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11DDFA-4B9E-4484-0B43-3ECB24413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1A0DD8-A935-D631-4F30-CA80E796E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793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11F39-BE6B-3838-2A06-BFC8D491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50D6EDA-08C2-C890-3E42-39E24CC35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719F99-1449-4EB1-CF82-311CFE9C8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68DA986-55B1-020B-AEE7-9EEAE247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8EE139C-26E8-46FF-B113-FACB1D2574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79566" y="2051413"/>
            <a:ext cx="10515600" cy="404894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33882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10C92-A445-3DB5-CB72-FF492D05F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2675468" cy="68580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vert="vert270">
            <a:normAutofit/>
          </a:bodyPr>
          <a:lstStyle>
            <a:lvl1pPr algn="ctr">
              <a:defRPr sz="32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232B88-D065-63F0-A7A2-7BCE48014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7021" y="1433688"/>
            <a:ext cx="8226777" cy="4509911"/>
          </a:xfrm>
        </p:spPr>
        <p:txBody>
          <a:bodyPr/>
          <a:lstStyle>
            <a:lvl1pPr marL="228600" indent="-228600">
              <a:spcAft>
                <a:spcPts val="1200"/>
              </a:spcAft>
              <a:buClr>
                <a:schemeClr val="bg2">
                  <a:lumMod val="25000"/>
                </a:schemeClr>
              </a:buClr>
              <a:buSzPct val="100000"/>
              <a:buFont typeface="Wingdings" panose="05000000000000000000" pitchFamily="2" charset="2"/>
              <a:buChar char="§"/>
              <a:defRPr sz="2600"/>
            </a:lvl1pPr>
            <a:lvl2pPr>
              <a:lnSpc>
                <a:spcPct val="100000"/>
              </a:lnSpc>
              <a:defRPr sz="2200"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FD37C0-9018-A1FD-FB36-45A6EC3EC2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7021" y="6356350"/>
            <a:ext cx="1567542" cy="365125"/>
          </a:xfrm>
        </p:spPr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73397D-B02C-35C6-AFB9-5592BCCD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76800" y="6356350"/>
            <a:ext cx="4763589" cy="365125"/>
          </a:xfrm>
        </p:spPr>
        <p:txBody>
          <a:bodyPr/>
          <a:lstStyle/>
          <a:p>
            <a:r>
              <a:rPr lang="de-DE" dirty="0" err="1"/>
              <a:t>Testinger</a:t>
            </a:r>
            <a:r>
              <a:rPr lang="de-DE" dirty="0"/>
              <a:t>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B46926-B924-92F4-C27F-459BACCFC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43072" y="6356350"/>
            <a:ext cx="1410728" cy="365125"/>
          </a:xfrm>
        </p:spPr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125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9F7C39-7575-460A-E379-26EC32C26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2EDB30D-6D4A-1F48-F2D7-78805762A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51694B-A50F-EDDD-86DE-5CABC4A5A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9A4E6E-03EA-5DD7-736D-AD41B8425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FB6E4A-E903-75C0-83A6-B9A34782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05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328CC-FB5E-0406-2C9F-BDA3DC182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EDB7C2-AEFA-29ED-5230-9CC799C58F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161B7D8-8F67-0514-4F60-81D3FABD3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F25A3A-B9D7-B829-2653-E48306864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9F28A7-B55E-651A-50D8-E1CC06E48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2308DF-70B9-7904-F113-F1D91E551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559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F6424F-0BA7-96F8-CBB1-5E86ED422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3CB23BB-E7CD-A318-FEA7-7C59ED1FB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559600-CC33-7101-BC5E-40702B0BF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77249AA-1D84-2E89-8B65-FE4B3BBE0B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4B524ED-3509-953F-F74A-96105309B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2E7312D-24DE-C9CC-1D70-FB685870A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B523622-877B-7179-ED75-41D1A5902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CD5356E-D9B9-2B76-07D0-45C590716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567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BEEE9C-73FD-5036-5D69-2A5B910FE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FCAB862-1DD3-0553-FF1B-B773A9764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1F288ED-2311-532A-4169-8B4B66FDD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5F70554-A82B-42D0-C55D-83D420AA0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76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66DFCA3-79DE-5128-90BB-A130EE60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6CCA967-B0E6-DA2F-03E8-ADAC72C58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286D23-7A04-00C9-340A-1C896D180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087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EAA644-DEE8-3D99-E5F1-38B65030D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040FA7-DE91-DE1E-B591-A12814B6F8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AB2B2A-7232-E5D1-1969-FDD9BCF4D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Testinger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F72BFD-2AC3-D42A-C446-43C0E0DB3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platzhalter 6">
            <a:extLst>
              <a:ext uri="{FF2B5EF4-FFF2-40B4-BE49-F238E27FC236}">
                <a16:creationId xmlns:a16="http://schemas.microsoft.com/office/drawing/2014/main" id="{742FCDD9-0633-3233-8C25-F51002540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692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Clr>
          <a:schemeClr val="bg2">
            <a:lumMod val="50000"/>
          </a:schemeClr>
        </a:buClr>
        <a:buSzPct val="60000"/>
        <a:buFont typeface="Wingdings" panose="05000000000000000000" pitchFamily="2" charset="2"/>
        <a:buChar char="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EAA644-DEE8-3D99-E5F1-38B65030D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040FA7-DE91-DE1E-B591-A12814B6F8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AB2B2A-7232-E5D1-1969-FDD9BCF4D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Testinger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9F72BFD-2AC3-D42A-C446-43C0E0DB3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7292A-2F90-4CB0-BA39-B74018A32FE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platzhalter 6">
            <a:extLst>
              <a:ext uri="{FF2B5EF4-FFF2-40B4-BE49-F238E27FC236}">
                <a16:creationId xmlns:a16="http://schemas.microsoft.com/office/drawing/2014/main" id="{742FCDD9-0633-3233-8C25-F51002540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390235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Clr>
          <a:schemeClr val="bg2">
            <a:lumMod val="50000"/>
          </a:schemeClr>
        </a:buClr>
        <a:buSzPct val="60000"/>
        <a:buFont typeface="Wingdings" panose="05000000000000000000" pitchFamily="2" charset="2"/>
        <a:buChar char="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9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073114-0FD7-8558-A3BB-B147F48DF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5271247" cy="6858000"/>
          </a:xfrm>
          <a:solidFill>
            <a:schemeClr val="bg1">
              <a:lumMod val="95000"/>
            </a:schemeClr>
          </a:solidFill>
        </p:spPr>
        <p:txBody>
          <a:bodyPr lIns="612000"/>
          <a:lstStyle/>
          <a:p>
            <a:r>
              <a:rPr lang="de-DE" dirty="0" err="1"/>
              <a:t>Testinger</a:t>
            </a:r>
            <a:r>
              <a:rPr lang="de-DE" dirty="0"/>
              <a:t> GmbH</a:t>
            </a:r>
            <a:br>
              <a:rPr lang="de-DE" dirty="0"/>
            </a:br>
            <a:r>
              <a:rPr lang="de-DE" dirty="0"/>
              <a:t>smarte Haustechnik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82B1B2F-B361-1BF7-8EFB-F5DF2D7BE3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612000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7725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0F811C-7E90-E651-401B-3F1B45687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6CFCAB-8F6D-67B8-7064-D07582EAA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Geschäftsfelder im Überblick</a:t>
            </a:r>
          </a:p>
          <a:p>
            <a:r>
              <a:rPr lang="de-DE" dirty="0"/>
              <a:t>Ziele</a:t>
            </a:r>
          </a:p>
          <a:p>
            <a:r>
              <a:rPr lang="de-DE" dirty="0"/>
              <a:t>Aktuelle Projekte </a:t>
            </a:r>
          </a:p>
          <a:p>
            <a:r>
              <a:rPr lang="de-DE" dirty="0"/>
              <a:t>Schwerpunkt Marketing </a:t>
            </a:r>
          </a:p>
          <a:p>
            <a:r>
              <a:rPr lang="de-DE" dirty="0"/>
              <a:t>Schwerpunkt Personalentwicklung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7AFC62-F249-1E76-0347-068B459FD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11B9E8-9676-3053-41CA-FCDBF6F7F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ECC014-A5CE-D9CF-5E48-45D25BDAA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504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5D6F02-A443-6150-943A-4ADAB1D87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Geschäftsfelder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13765C-34F4-6E8A-CC36-BDA558FB6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Forschung und Entwicklung</a:t>
            </a:r>
          </a:p>
          <a:p>
            <a:r>
              <a:rPr lang="de-DE" dirty="0"/>
              <a:t>Fertigung</a:t>
            </a:r>
          </a:p>
          <a:p>
            <a:r>
              <a:rPr lang="de-DE" dirty="0"/>
              <a:t>Marketing</a:t>
            </a:r>
          </a:p>
          <a:p>
            <a:r>
              <a:rPr lang="de-DE" dirty="0"/>
              <a:t>Kundenservice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FF96DA-A2A5-470F-748C-DF1089BD7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A89F82B-6C14-27DE-E26A-DEC0272EE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DEE0A2-1F2C-D836-32B7-855C1FBB7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4019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FA305-56F2-5222-A978-72902FBDF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Bestellablauf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412CE6-8CA9-81C4-5E0A-3C82944FF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Online-Bestellung</a:t>
            </a:r>
          </a:p>
          <a:p>
            <a:r>
              <a:rPr lang="de-DE" dirty="0"/>
              <a:t>Warenkorb</a:t>
            </a:r>
          </a:p>
          <a:p>
            <a:r>
              <a:rPr lang="de-DE" dirty="0"/>
              <a:t>Erfassung und Bearbeitung</a:t>
            </a:r>
          </a:p>
          <a:p>
            <a:r>
              <a:rPr lang="de-DE" dirty="0"/>
              <a:t>Logistik</a:t>
            </a:r>
          </a:p>
          <a:p>
            <a:r>
              <a:rPr lang="de-DE" dirty="0"/>
              <a:t>Auslieferung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A0E4F3-377C-A21E-3072-EECA726DF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F07933-63DB-B54E-18AF-80AE7D35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96A71C-E005-FFA8-AD3A-119734C8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460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48685-2E05-B168-8F77-8FD9F4F07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Ausstattung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B52791-0E55-FA73-7D84-E472E0828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Geräuscharm durch innovative Dämmung</a:t>
            </a:r>
          </a:p>
          <a:p>
            <a:r>
              <a:rPr lang="de-DE" dirty="0"/>
              <a:t>Dank des patentierten Testmuster </a:t>
            </a:r>
            <a:r>
              <a:rPr lang="de-DE"/>
              <a:t>ActiveO</a:t>
            </a:r>
            <a:r>
              <a:rPr lang="de-DE" dirty="0"/>
              <a:t>-Filters auch für Allergiker geeignet</a:t>
            </a:r>
          </a:p>
          <a:p>
            <a:r>
              <a:rPr lang="de-DE" dirty="0"/>
              <a:t>Zukunftweisendes Design</a:t>
            </a:r>
          </a:p>
          <a:p>
            <a:r>
              <a:rPr lang="de-DE" dirty="0"/>
              <a:t>Leistungsstarker Motor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6C4A22-82D4-8265-C06F-78A8E1980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August 2022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EBF98-62DD-DC1D-4FA1-2A863553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Testinger GmbH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AD6C66-DFF4-CF41-3942-0C54F1B1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7292A-2F90-4CB0-BA39-B74018A32FE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51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ispielvorlage">
      <a:dk1>
        <a:sysClr val="windowText" lastClr="000000"/>
      </a:dk1>
      <a:lt1>
        <a:sysClr val="window" lastClr="FFFFFF"/>
      </a:lt1>
      <a:dk2>
        <a:srgbClr val="444D26"/>
      </a:dk2>
      <a:lt2>
        <a:srgbClr val="E5EBF2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sign dunkel">
  <a:themeElements>
    <a:clrScheme name="Beispielvorlage">
      <a:dk1>
        <a:sysClr val="windowText" lastClr="000000"/>
      </a:dk1>
      <a:lt1>
        <a:sysClr val="window" lastClr="FFFFFF"/>
      </a:lt1>
      <a:dk2>
        <a:srgbClr val="444D26"/>
      </a:dk2>
      <a:lt2>
        <a:srgbClr val="E5EBF2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40</Paragraphs>
  <Slides>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Franklin Gothic Book</vt:lpstr>
      <vt:lpstr>Franklin Gothic Medium</vt:lpstr>
      <vt:lpstr>Wingdings</vt:lpstr>
      <vt:lpstr>Office</vt:lpstr>
      <vt:lpstr>Design dunkel</vt:lpstr>
      <vt:lpstr>Testinger GmbH smarte Haustechnik</vt:lpstr>
      <vt:lpstr>Übersicht</vt:lpstr>
      <vt:lpstr>Geschäftsfelder</vt:lpstr>
      <vt:lpstr>Bestellablauf</vt:lpstr>
      <vt:lpstr>Ausstattung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2022-10-19T12:00:45Z</dcterms:created>
  <dcterms:modified xsi:type="dcterms:W3CDTF">2022-10-19T12:00:51Z</dcterms:modified>
</cp:coreProperties>
</file>