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63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35" autoAdjust="0"/>
    <p:restoredTop sz="94660"/>
  </p:normalViewPr>
  <p:slideViewPr>
    <p:cSldViewPr snapToGrid="0">
      <p:cViewPr varScale="1">
        <p:scale>
          <a:sx n="82" d="100"/>
          <a:sy n="82" d="100"/>
        </p:scale>
        <p:origin x="50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394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778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622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46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987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351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6951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097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646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80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2202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1A5BB-8587-474B-85E6-FF177C6D32F2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C5E6D-92EA-4487-9A76-092AF459CE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475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E11C57-3138-E95B-E4B6-9CE29B179C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Tabellen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3F8229B-28DA-D301-6513-E2A945740E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82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830613-3397-8D98-A2E3-AB98D9E4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erreichen Sie uns telefonisch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B2313144-6F2A-0257-FFAC-091EBC983E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904980"/>
              </p:ext>
            </p:extLst>
          </p:nvPr>
        </p:nvGraphicFramePr>
        <p:xfrm>
          <a:off x="838201" y="1825626"/>
          <a:ext cx="9601202" cy="3473964"/>
        </p:xfrm>
        <a:graphic>
          <a:graphicData uri="http://schemas.openxmlformats.org/drawingml/2006/table">
            <a:tbl>
              <a:tblPr firstRow="1" lastRow="1" bandRow="1">
                <a:tableStyleId>{10A1B5D5-9B99-4C35-A422-299274C87663}</a:tableStyleId>
              </a:tblPr>
              <a:tblGrid>
                <a:gridCol w="3327399">
                  <a:extLst>
                    <a:ext uri="{9D8B030D-6E8A-4147-A177-3AD203B41FA5}">
                      <a16:colId xmlns:a16="http://schemas.microsoft.com/office/drawing/2014/main" val="539590932"/>
                    </a:ext>
                  </a:extLst>
                </a:gridCol>
                <a:gridCol w="3276601">
                  <a:extLst>
                    <a:ext uri="{9D8B030D-6E8A-4147-A177-3AD203B41FA5}">
                      <a16:colId xmlns:a16="http://schemas.microsoft.com/office/drawing/2014/main" val="292015782"/>
                    </a:ext>
                  </a:extLst>
                </a:gridCol>
                <a:gridCol w="2997202">
                  <a:extLst>
                    <a:ext uri="{9D8B030D-6E8A-4147-A177-3AD203B41FA5}">
                      <a16:colId xmlns:a16="http://schemas.microsoft.com/office/drawing/2014/main" val="307282290"/>
                    </a:ext>
                  </a:extLst>
                </a:gridCol>
              </a:tblGrid>
              <a:tr h="578994">
                <a:tc>
                  <a:txBody>
                    <a:bodyPr/>
                    <a:lstStyle/>
                    <a:p>
                      <a:r>
                        <a:rPr lang="de-DE" dirty="0"/>
                        <a:t>Abteilung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Ihr Ansprechpartner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Durchwahl 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551039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dirty="0"/>
                        <a:t>Bestellungen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Frau Paula Schulz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0221 4710089-15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340305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dirty="0"/>
                        <a:t>Kundendienst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Herr Carlo Longhi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0221 4710089-22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904260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dirty="0"/>
                        <a:t>Reklamationen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Frau Sabine Maus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0221 4710089-18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7324794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dirty="0"/>
                        <a:t>Fragen zu unseren Produkten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Herr Thomas Wild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0221 4710089-23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5572998"/>
                  </a:ext>
                </a:extLst>
              </a:tr>
              <a:tr h="578994">
                <a:tc gridSpan="3">
                  <a:txBody>
                    <a:bodyPr/>
                    <a:lstStyle/>
                    <a:p>
                      <a:r>
                        <a:rPr lang="de-DE" dirty="0"/>
                        <a:t>* Geschäftszeiten: Montag - Freitag 8:00 - 19:30 Uhr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9185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6777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830613-3397-8D98-A2E3-AB98D9E4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erreichen Sie uns telefonisch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B2313144-6F2A-0257-FFAC-091EBC983E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96838"/>
              </p:ext>
            </p:extLst>
          </p:nvPr>
        </p:nvGraphicFramePr>
        <p:xfrm>
          <a:off x="838201" y="1825626"/>
          <a:ext cx="9601202" cy="3473964"/>
        </p:xfrm>
        <a:graphic>
          <a:graphicData uri="http://schemas.openxmlformats.org/drawingml/2006/table">
            <a:tbl>
              <a:tblPr firstRow="1" lastRow="1" bandRow="1">
                <a:tableStyleId>{2D5ABB26-0587-4C30-8999-92F81FD0307C}</a:tableStyleId>
              </a:tblPr>
              <a:tblGrid>
                <a:gridCol w="3327399">
                  <a:extLst>
                    <a:ext uri="{9D8B030D-6E8A-4147-A177-3AD203B41FA5}">
                      <a16:colId xmlns:a16="http://schemas.microsoft.com/office/drawing/2014/main" val="539590932"/>
                    </a:ext>
                  </a:extLst>
                </a:gridCol>
                <a:gridCol w="3276601">
                  <a:extLst>
                    <a:ext uri="{9D8B030D-6E8A-4147-A177-3AD203B41FA5}">
                      <a16:colId xmlns:a16="http://schemas.microsoft.com/office/drawing/2014/main" val="292015782"/>
                    </a:ext>
                  </a:extLst>
                </a:gridCol>
                <a:gridCol w="2997202">
                  <a:extLst>
                    <a:ext uri="{9D8B030D-6E8A-4147-A177-3AD203B41FA5}">
                      <a16:colId xmlns:a16="http://schemas.microsoft.com/office/drawing/2014/main" val="307282290"/>
                    </a:ext>
                  </a:extLst>
                </a:gridCol>
              </a:tblGrid>
              <a:tr h="578994"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bg1"/>
                          </a:solidFill>
                        </a:rPr>
                        <a:t>Abteilung</a:t>
                      </a:r>
                      <a:endParaRPr lang="de-DE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Ihr Ansprechpartner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chemeClr val="bg1"/>
                          </a:solidFill>
                        </a:rPr>
                        <a:t>Durchwahl 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51039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Bestellungen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Paula Schulz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403058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Kundendienst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Carlo Longhi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04260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Reklamationen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Frau Sabine Maus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324794"/>
                  </a:ext>
                </a:extLst>
              </a:tr>
              <a:tr h="578994">
                <a:tc>
                  <a:txBody>
                    <a:bodyPr/>
                    <a:lstStyle/>
                    <a:p>
                      <a:r>
                        <a:rPr lang="de-DE" sz="2000" dirty="0"/>
                        <a:t>Fragen zu unseren Produkten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Herr Thomas Wild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0221 4710089-23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572998"/>
                  </a:ext>
                </a:extLst>
              </a:tr>
              <a:tr h="578994">
                <a:tc gridSpan="3">
                  <a:txBody>
                    <a:bodyPr/>
                    <a:lstStyle/>
                    <a:p>
                      <a:r>
                        <a:rPr lang="de-DE" sz="2000" dirty="0"/>
                        <a:t>* </a:t>
                      </a:r>
                      <a:r>
                        <a:rPr lang="de-DE" sz="1800" dirty="0"/>
                        <a:t>Geschäftszeiten: Montag - Freitag 8:00 - 19:30 Uhr</a:t>
                      </a:r>
                      <a:endParaRPr lang="de-DE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9185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364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830613-3397-8D98-A2E3-AB98D9E43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 erreichen Sie uns telefonisch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B2313144-6F2A-0257-FFAC-091EBC983E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1213009"/>
              </p:ext>
            </p:extLst>
          </p:nvPr>
        </p:nvGraphicFramePr>
        <p:xfrm>
          <a:off x="838202" y="1825626"/>
          <a:ext cx="8436427" cy="3164388"/>
        </p:xfrm>
        <a:graphic>
          <a:graphicData uri="http://schemas.openxmlformats.org/drawingml/2006/table">
            <a:tbl>
              <a:tblPr firstRow="1" lastRow="1" bandRow="1">
                <a:tableStyleId>{2D5ABB26-0587-4C30-8999-92F81FD0307C}</a:tableStyleId>
              </a:tblPr>
              <a:tblGrid>
                <a:gridCol w="2923734">
                  <a:extLst>
                    <a:ext uri="{9D8B030D-6E8A-4147-A177-3AD203B41FA5}">
                      <a16:colId xmlns:a16="http://schemas.microsoft.com/office/drawing/2014/main" val="539590932"/>
                    </a:ext>
                  </a:extLst>
                </a:gridCol>
                <a:gridCol w="2567086">
                  <a:extLst>
                    <a:ext uri="{9D8B030D-6E8A-4147-A177-3AD203B41FA5}">
                      <a16:colId xmlns:a16="http://schemas.microsoft.com/office/drawing/2014/main" val="292015782"/>
                    </a:ext>
                  </a:extLst>
                </a:gridCol>
                <a:gridCol w="2945607">
                  <a:extLst>
                    <a:ext uri="{9D8B030D-6E8A-4147-A177-3AD203B41FA5}">
                      <a16:colId xmlns:a16="http://schemas.microsoft.com/office/drawing/2014/main" val="307282290"/>
                    </a:ext>
                  </a:extLst>
                </a:gridCol>
              </a:tblGrid>
              <a:tr h="527398">
                <a:tc>
                  <a:txBody>
                    <a:bodyPr/>
                    <a:lstStyle/>
                    <a:p>
                      <a:r>
                        <a:rPr lang="de-DE" b="1" dirty="0"/>
                        <a:t>Abteilung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Ihr Ansprechpartner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Durchwahl 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5510398"/>
                  </a:ext>
                </a:extLst>
              </a:tr>
              <a:tr h="527398">
                <a:tc>
                  <a:txBody>
                    <a:bodyPr/>
                    <a:lstStyle/>
                    <a:p>
                      <a:r>
                        <a:rPr lang="de-DE" dirty="0"/>
                        <a:t>Bestellungen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Frau Paula Schulz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0221 4710089-15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3403058"/>
                  </a:ext>
                </a:extLst>
              </a:tr>
              <a:tr h="527398">
                <a:tc>
                  <a:txBody>
                    <a:bodyPr/>
                    <a:lstStyle/>
                    <a:p>
                      <a:r>
                        <a:rPr lang="de-DE" dirty="0"/>
                        <a:t>Kundendienst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Herr Carlo Longhi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0221 4710089-22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904260"/>
                  </a:ext>
                </a:extLst>
              </a:tr>
              <a:tr h="527398">
                <a:tc>
                  <a:txBody>
                    <a:bodyPr/>
                    <a:lstStyle/>
                    <a:p>
                      <a:r>
                        <a:rPr lang="de-DE" dirty="0"/>
                        <a:t>Reklamationen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Frau Sabine Maus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0221 4710089-18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7324794"/>
                  </a:ext>
                </a:extLst>
              </a:tr>
              <a:tr h="527398">
                <a:tc>
                  <a:txBody>
                    <a:bodyPr/>
                    <a:lstStyle/>
                    <a:p>
                      <a:r>
                        <a:rPr lang="de-DE" dirty="0"/>
                        <a:t>Fragen zu unseren Produkten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Herr Thomas Wild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0221 4710089-23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5572998"/>
                  </a:ext>
                </a:extLst>
              </a:tr>
              <a:tr h="527398">
                <a:tc gridSpan="3"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* Geschäftszeiten: Montag - Freitag 8:00 - 19:30 Uhr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9185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6247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B3E8275F-DC52-DB8B-822A-A662D3A2DA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411379"/>
              </p:ext>
            </p:extLst>
          </p:nvPr>
        </p:nvGraphicFramePr>
        <p:xfrm>
          <a:off x="1528147" y="2501900"/>
          <a:ext cx="8128000" cy="1854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35135702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723086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4735164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041656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42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619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094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7162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831194"/>
                  </a:ext>
                </a:extLst>
              </a:tr>
            </a:tbl>
          </a:graphicData>
        </a:graphic>
      </p:graphicFrame>
      <p:sp>
        <p:nvSpPr>
          <p:cNvPr id="3" name="Titel 2">
            <a:extLst>
              <a:ext uri="{FF2B5EF4-FFF2-40B4-BE49-F238E27FC236}">
                <a16:creationId xmlns:a16="http://schemas.microsoft.com/office/drawing/2014/main" id="{6F7849F6-8FA9-E82B-1A7A-EFF92D5A9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Tabelle, Linien zeichnen</a:t>
            </a:r>
          </a:p>
        </p:txBody>
      </p:sp>
    </p:spTree>
    <p:extLst>
      <p:ext uri="{BB962C8B-B14F-4D97-AF65-F5344CB8AC3E}">
        <p14:creationId xmlns:p14="http://schemas.microsoft.com/office/powerpoint/2010/main" val="4218577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A2818689-CA49-1BD2-FC55-9DA9F8A29C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884021"/>
              </p:ext>
            </p:extLst>
          </p:nvPr>
        </p:nvGraphicFramePr>
        <p:xfrm>
          <a:off x="632298" y="496111"/>
          <a:ext cx="4387174" cy="1945532"/>
        </p:xfrm>
        <a:graphic>
          <a:graphicData uri="http://schemas.openxmlformats.org/drawingml/2006/table">
            <a:tbl>
              <a:tblPr/>
              <a:tblGrid>
                <a:gridCol w="1556425">
                  <a:extLst>
                    <a:ext uri="{9D8B030D-6E8A-4147-A177-3AD203B41FA5}">
                      <a16:colId xmlns:a16="http://schemas.microsoft.com/office/drawing/2014/main" val="597602104"/>
                    </a:ext>
                  </a:extLst>
                </a:gridCol>
                <a:gridCol w="1498060">
                  <a:extLst>
                    <a:ext uri="{9D8B030D-6E8A-4147-A177-3AD203B41FA5}">
                      <a16:colId xmlns:a16="http://schemas.microsoft.com/office/drawing/2014/main" val="160216197"/>
                    </a:ext>
                  </a:extLst>
                </a:gridCol>
                <a:gridCol w="1332689">
                  <a:extLst>
                    <a:ext uri="{9D8B030D-6E8A-4147-A177-3AD203B41FA5}">
                      <a16:colId xmlns:a16="http://schemas.microsoft.com/office/drawing/2014/main" val="1230295213"/>
                    </a:ext>
                  </a:extLst>
                </a:gridCol>
              </a:tblGrid>
              <a:tr h="573932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560250"/>
                  </a:ext>
                </a:extLst>
              </a:tr>
              <a:tr h="612842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6372673"/>
                  </a:ext>
                </a:extLst>
              </a:tr>
              <a:tr h="758758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111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2357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0D03E5-0017-22AE-A064-A0E487845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Excel-Tabelle einbetten</a:t>
            </a:r>
          </a:p>
        </p:txBody>
      </p:sp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584EE433-3799-D3AB-B8C5-01296DA41B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079433"/>
              </p:ext>
            </p:extLst>
          </p:nvPr>
        </p:nvGraphicFramePr>
        <p:xfrm>
          <a:off x="1647403" y="1940768"/>
          <a:ext cx="5664699" cy="2191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2385095" imgH="921886" progId="Excel.Sheet.12">
                  <p:embed/>
                </p:oleObj>
              </mc:Choice>
              <mc:Fallback>
                <p:oleObj name="Worksheet" r:id="rId2" imgW="2385095" imgH="92188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47403" y="1940768"/>
                        <a:ext cx="5664699" cy="21912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8754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148</Words>
  <Application>Microsoft Office PowerPoint</Application>
  <PresentationFormat>Breitbild</PresentationFormat>
  <Paragraphs>54</Paragraphs>
  <Slides>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Worksheet</vt:lpstr>
      <vt:lpstr>Tabellen</vt:lpstr>
      <vt:lpstr>So erreichen Sie uns telefonisch</vt:lpstr>
      <vt:lpstr>So erreichen Sie uns telefonisch</vt:lpstr>
      <vt:lpstr>So erreichen Sie uns telefonisch</vt:lpstr>
      <vt:lpstr>Tabelle, Linien zeichnen</vt:lpstr>
      <vt:lpstr>PowerPoint-Präsentation</vt:lpstr>
      <vt:lpstr>Excel-Tabelle einbetten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2022-10-19T11:58:57Z</dcterms:created>
  <dcterms:modified xsi:type="dcterms:W3CDTF">2022-10-19T11:59:03Z</dcterms:modified>
</cp:coreProperties>
</file>