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theme/theme2.xml" ContentType="application/vnd.openxmlformats-officedocument.theme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theme/theme3.xml" ContentType="application/vnd.openxmlformats-officedocument.theme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drawings/drawing1.xml" ContentType="application/vnd.openxmlformats-officedocument.drawingml.chartshapes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935" r:id="rId1"/>
    <p:sldMasterId id="2147483994" r:id="rId2"/>
    <p:sldMasterId id="2147484006" r:id="rId3"/>
    <p:sldMasterId id="2147484018" r:id="rId4"/>
  </p:sldMasterIdLst>
  <p:sldIdLst>
    <p:sldId id="262" r:id="rId5"/>
    <p:sldId id="256" r:id="rId6"/>
    <p:sldId id="269" r:id="rId7"/>
    <p:sldId id="270" r:id="rId8"/>
    <p:sldId id="271" r:id="rId9"/>
    <p:sldId id="272" r:id="rId10"/>
    <p:sldId id="273" r:id="rId11"/>
    <p:sldId id="274" r:id="rId12"/>
    <p:sldId id="257" r:id="rId13"/>
    <p:sldId id="268" r:id="rId14"/>
    <p:sldId id="258" r:id="rId15"/>
    <p:sldId id="266" r:id="rId16"/>
    <p:sldId id="267" r:id="rId17"/>
    <p:sldId id="259" r:id="rId18"/>
    <p:sldId id="261" r:id="rId19"/>
    <p:sldId id="260" r:id="rId20"/>
    <p:sldId id="263" r:id="rId21"/>
    <p:sldId id="264" r:id="rId22"/>
    <p:sldId id="265" r:id="rId23"/>
    <p:sldId id="275" r:id="rId24"/>
    <p:sldId id="276" r:id="rId25"/>
    <p:sldId id="278" r:id="rId26"/>
    <p:sldId id="277" r:id="rId27"/>
    <p:sldId id="280" r:id="rId28"/>
    <p:sldId id="281" r:id="rId29"/>
    <p:sldId id="282" r:id="rId30"/>
    <p:sldId id="283" r:id="rId31"/>
    <p:sldId id="284" r:id="rId32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9DBBD2"/>
    <a:srgbClr val="71A2CA"/>
    <a:srgbClr val="5D2E17"/>
    <a:srgbClr val="A500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ittlere Formatvorlage 2 - Akz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0" autoAdjust="0"/>
    <p:restoredTop sz="94660"/>
  </p:normalViewPr>
  <p:slideViewPr>
    <p:cSldViewPr snapToGrid="0">
      <p:cViewPr>
        <p:scale>
          <a:sx n="66" d="100"/>
          <a:sy n="66" d="100"/>
        </p:scale>
        <p:origin x="276" y="48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theme" Target="theme/theme1.xml"/><Relationship Id="rId8" Type="http://schemas.openxmlformats.org/officeDocument/2006/relationships/slide" Target="slides/slide4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.xlsx"/><Relationship Id="rId2" Type="http://schemas.microsoft.com/office/2011/relationships/chartColorStyle" Target="colors1.xml"/><Relationship Id="rId1" Type="http://schemas.microsoft.com/office/2011/relationships/chartStyle" Target="style1.xml"/><Relationship Id="rId4" Type="http://schemas.openxmlformats.org/officeDocument/2006/relationships/chartUserShapes" Target="../drawings/drawing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1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-Arbeitsblatt2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microsoft.com/office/2011/relationships/chartColorStyle" Target="colors4.xml"/><Relationship Id="rId1" Type="http://schemas.microsoft.com/office/2011/relationships/chartStyle" Target="style4.xml"/><Relationship Id="rId5" Type="http://schemas.openxmlformats.org/officeDocument/2006/relationships/package" Target="../embeddings/Microsoft_Excel-Arbeitsblatt3.xlsx"/><Relationship Id="rId4" Type="http://schemas.openxmlformats.org/officeDocument/2006/relationships/image" Target="../media/image17.png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4000" b="0" i="0" u="none" strike="noStrike" kern="1200" spc="0" baseline="0">
                <a:solidFill>
                  <a:schemeClr val="accent2">
                    <a:lumMod val="7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4000" dirty="0" smtClean="0">
                <a:solidFill>
                  <a:schemeClr val="accent2">
                    <a:lumMod val="75000"/>
                  </a:schemeClr>
                </a:solidFill>
              </a:rPr>
              <a:t>Damenschuhe im Aufwärtstrend </a:t>
            </a:r>
            <a:endParaRPr lang="de-DE" sz="4000" dirty="0">
              <a:solidFill>
                <a:schemeClr val="accent2">
                  <a:lumMod val="75000"/>
                </a:schemeClr>
              </a:solidFill>
            </a:endParaRPr>
          </a:p>
        </c:rich>
      </c:tx>
      <c:layout>
        <c:manualLayout>
          <c:xMode val="edge"/>
          <c:yMode val="edge"/>
          <c:x val="3.4128064496531441E-2"/>
          <c:y val="1.2880561862955216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4000" b="0" i="0" u="none" strike="noStrike" kern="1200" spc="0" baseline="0">
              <a:solidFill>
                <a:schemeClr val="accent2">
                  <a:lumMod val="7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>
        <c:manualLayout>
          <c:layoutTarget val="inner"/>
          <c:xMode val="edge"/>
          <c:yMode val="edge"/>
          <c:x val="5.3883229902288735E-2"/>
          <c:y val="0.17515434276933095"/>
          <c:w val="0.7405450376043361"/>
          <c:h val="0.73918637108087348"/>
        </c:manualLayout>
      </c:layout>
      <c:lineChart>
        <c:grouping val="standar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Sportschuhe</c:v>
                </c:pt>
              </c:strCache>
            </c:strRef>
          </c:tx>
          <c:spPr>
            <a:ln w="38100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Tabelle1!$B$1:$D$1</c:f>
              <c:strCach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strCache>
            </c:strRef>
          </c:cat>
          <c:val>
            <c:numRef>
              <c:f>Tabelle1!$B$2:$D$2</c:f>
              <c:numCache>
                <c:formatCode>General</c:formatCode>
                <c:ptCount val="3"/>
                <c:pt idx="0">
                  <c:v>300</c:v>
                </c:pt>
                <c:pt idx="1">
                  <c:v>265</c:v>
                </c:pt>
                <c:pt idx="2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AC4E-407E-A922-BAFEC85BB5A3}"/>
            </c:ext>
          </c:extLst>
        </c:ser>
        <c:ser>
          <c:idx val="1"/>
          <c:order val="1"/>
          <c:tx>
            <c:strRef>
              <c:f>Tabelle1!$A$3</c:f>
              <c:strCache>
                <c:ptCount val="1"/>
                <c:pt idx="0">
                  <c:v>Damenschuhe</c:v>
                </c:pt>
              </c:strCache>
            </c:strRef>
          </c:tx>
          <c:spPr>
            <a:ln w="38100" cap="rnd">
              <a:solidFill>
                <a:schemeClr val="accent2"/>
              </a:solidFill>
              <a:round/>
            </a:ln>
            <a:effectLst/>
          </c:spPr>
          <c:marker>
            <c:symbol val="none"/>
          </c:marker>
          <c:cat>
            <c:strRef>
              <c:f>Tabelle1!$B$1:$D$1</c:f>
              <c:strCache>
                <c:ptCount val="3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</c:strCache>
            </c:strRef>
          </c:cat>
          <c:val>
            <c:numRef>
              <c:f>Tabelle1!$B$3:$D$3</c:f>
              <c:numCache>
                <c:formatCode>General</c:formatCode>
                <c:ptCount val="3"/>
                <c:pt idx="0">
                  <c:v>380</c:v>
                </c:pt>
                <c:pt idx="1">
                  <c:v>600</c:v>
                </c:pt>
                <c:pt idx="2">
                  <c:v>730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1-AC4E-407E-A922-BAFEC85BB5A3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69841280"/>
        <c:axId val="69842816"/>
      </c:lineChart>
      <c:catAx>
        <c:axId val="6984128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842816"/>
        <c:crosses val="autoZero"/>
        <c:auto val="1"/>
        <c:lblAlgn val="ctr"/>
        <c:lblOffset val="100"/>
        <c:noMultiLvlLbl val="0"/>
      </c:catAx>
      <c:valAx>
        <c:axId val="6984281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solidFill>
              <a:schemeClr val="tx1"/>
            </a:solidFill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9841280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sz="1600"/>
      </a:pPr>
      <a:endParaRPr lang="de-DE"/>
    </a:p>
  </c:txPr>
  <c:externalData r:id="rId3">
    <c:autoUpdate val="0"/>
  </c:externalData>
  <c:userShapes r:id="rId4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2400" dirty="0" smtClean="0"/>
              <a:t>Umsatzentwicklung Schokolade und Pralinen</a:t>
            </a:r>
            <a:endParaRPr lang="de-DE" sz="2400" dirty="0"/>
          </a:p>
        </c:rich>
      </c:tx>
      <c:layout>
        <c:manualLayout>
          <c:xMode val="edge"/>
          <c:yMode val="edge"/>
          <c:x val="0.26542974901574801"/>
          <c:y val="7.265624553049671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view3D>
      <c:rotX val="15"/>
      <c:rotY val="2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line3DChart>
        <c:grouping val="standard"/>
        <c:varyColors val="0"/>
        <c:ser>
          <c:idx val="0"/>
          <c:order val="0"/>
          <c:tx>
            <c:strRef>
              <c:f>Tabelle1!$A$3</c:f>
              <c:strCache>
                <c:ptCount val="1"/>
                <c:pt idx="0">
                  <c:v>Schokolade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  <a:sp3d/>
          </c:spPr>
          <c:cat>
            <c:strRef>
              <c:f>Tabelle1!$B$1:$F$1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Tabelle1!$B$3:$F$3</c:f>
              <c:numCache>
                <c:formatCode>General</c:formatCode>
                <c:ptCount val="5"/>
                <c:pt idx="0">
                  <c:v>100</c:v>
                </c:pt>
                <c:pt idx="1">
                  <c:v>90</c:v>
                </c:pt>
                <c:pt idx="2">
                  <c:v>110</c:v>
                </c:pt>
                <c:pt idx="3">
                  <c:v>150</c:v>
                </c:pt>
                <c:pt idx="4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50-452C-991A-62A580678356}"/>
            </c:ext>
          </c:extLst>
        </c:ser>
        <c:ser>
          <c:idx val="2"/>
          <c:order val="2"/>
          <c:tx>
            <c:strRef>
              <c:f>Tabelle1!$A$5</c:f>
              <c:strCache>
                <c:ptCount val="1"/>
                <c:pt idx="0">
                  <c:v>Pralinen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  <a:sp3d/>
          </c:spPr>
          <c:cat>
            <c:strRef>
              <c:f>Tabelle1!$B$1:$F$1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Tabelle1!$B$5:$F$5</c:f>
              <c:numCache>
                <c:formatCode>General</c:formatCode>
                <c:ptCount val="5"/>
                <c:pt idx="0">
                  <c:v>50</c:v>
                </c:pt>
                <c:pt idx="1">
                  <c:v>70</c:v>
                </c:pt>
                <c:pt idx="2">
                  <c:v>65</c:v>
                </c:pt>
                <c:pt idx="3">
                  <c:v>50</c:v>
                </c:pt>
                <c:pt idx="4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50-452C-991A-62A5806783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axId val="562910112"/>
        <c:axId val="562913856"/>
        <c:axId val="1936955567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Tabelle1!$A$4</c15:sqref>
                        </c15:formulaRef>
                      </c:ext>
                    </c:extLst>
                    <c:strCache>
                      <c:ptCount val="1"/>
                      <c:pt idx="0">
                        <c:v>Bonbons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  <a:sp3d/>
                </c:spPr>
                <c:cat>
                  <c:strRef>
                    <c:extLst>
                      <c:ext uri="{02D57815-91ED-43cb-92C2-25804820EDAC}">
                        <c15:formulaRef>
                          <c15:sqref>Tabelle1!$B$1:$F$1</c15:sqref>
                        </c15:formulaRef>
                      </c:ext>
                    </c:extLst>
                    <c:strCache>
                      <c:ptCount val="5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Tabelle1!$B$4:$F$4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2">
                        <c:v>120</c:v>
                      </c:pt>
                      <c:pt idx="3">
                        <c:v>130</c:v>
                      </c:pt>
                      <c:pt idx="4">
                        <c:v>125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1A50-452C-991A-62A580678356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Tabelle1!$A$6</c15:sqref>
                        </c15:formulaRef>
                      </c:ext>
                    </c:extLst>
                    <c:strCache>
                      <c:ptCount val="1"/>
                      <c:pt idx="0">
                        <c:v>Cupcakes</c:v>
                      </c:pt>
                    </c:strCache>
                  </c:strRef>
                </c:tx>
                <c:spPr>
                  <a:solidFill>
                    <a:schemeClr val="accent4"/>
                  </a:solidFill>
                  <a:ln>
                    <a:noFill/>
                  </a:ln>
                  <a:effectLst/>
                  <a:sp3d/>
                </c:spP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Tabelle1!$B$1:$F$1</c15:sqref>
                        </c15:formulaRef>
                      </c:ext>
                    </c:extLst>
                    <c:strCache>
                      <c:ptCount val="5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Tabelle1!$B$6:$F$6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2">
                        <c:v>30</c:v>
                      </c:pt>
                      <c:pt idx="3">
                        <c:v>50</c:v>
                      </c:pt>
                      <c:pt idx="4">
                        <c:v>80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A67-41C7-A9AD-7C201E6C2AC8}"/>
                  </c:ext>
                </c:extLst>
              </c15:ser>
            </c15:filteredLineSeries>
          </c:ext>
        </c:extLst>
      </c:line3DChart>
      <c:catAx>
        <c:axId val="56291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62913856"/>
        <c:crosses val="autoZero"/>
        <c:auto val="1"/>
        <c:lblAlgn val="ctr"/>
        <c:lblOffset val="100"/>
        <c:noMultiLvlLbl val="0"/>
      </c:catAx>
      <c:valAx>
        <c:axId val="562913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dirty="0" smtClean="0"/>
                  <a:t>In TSD. EUR</a:t>
                </a:r>
                <a:endParaRPr lang="de-DE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62910112"/>
        <c:crosses val="autoZero"/>
        <c:crossBetween val="between"/>
      </c:valAx>
      <c:serAx>
        <c:axId val="1936955567"/>
        <c:scaling>
          <c:orientation val="minMax"/>
        </c:scaling>
        <c:delete val="0"/>
        <c:axPos val="b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62913856"/>
        <c:crosses val="autoZero"/>
      </c:ser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146850393700787"/>
          <c:y val="0.51932366391955809"/>
          <c:w val="0.17099630905511812"/>
          <c:h val="0.130102477232869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2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2400" dirty="0" smtClean="0"/>
              <a:t>Umsatzentwicklung Schokolade und Pralinen</a:t>
            </a:r>
            <a:endParaRPr lang="de-DE" sz="2400" dirty="0"/>
          </a:p>
        </c:rich>
      </c:tx>
      <c:layout>
        <c:manualLayout>
          <c:xMode val="edge"/>
          <c:yMode val="edge"/>
          <c:x val="0.14355474901574802"/>
          <c:y val="3.5156247837337118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Tabelle1!$A$3</c:f>
              <c:strCache>
                <c:ptCount val="1"/>
                <c:pt idx="0">
                  <c:v>Schokolade</c:v>
                </c:pt>
              </c:strCache>
            </c:strRef>
          </c:tx>
          <c:spPr>
            <a:ln w="28575" cap="rnd">
              <a:solidFill>
                <a:schemeClr val="accent1"/>
              </a:solidFill>
              <a:round/>
            </a:ln>
            <a:effectLst/>
          </c:spPr>
          <c:marker>
            <c:symbol val="none"/>
          </c:marker>
          <c:cat>
            <c:strRef>
              <c:f>Tabelle1!$B$1:$F$1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Tabelle1!$B$3:$F$3</c:f>
              <c:numCache>
                <c:formatCode>General</c:formatCode>
                <c:ptCount val="5"/>
                <c:pt idx="0">
                  <c:v>100</c:v>
                </c:pt>
                <c:pt idx="1">
                  <c:v>90</c:v>
                </c:pt>
                <c:pt idx="2">
                  <c:v>110</c:v>
                </c:pt>
                <c:pt idx="3">
                  <c:v>150</c:v>
                </c:pt>
                <c:pt idx="4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1A50-452C-991A-62A580678356}"/>
            </c:ext>
          </c:extLst>
        </c:ser>
        <c:ser>
          <c:idx val="2"/>
          <c:order val="2"/>
          <c:tx>
            <c:strRef>
              <c:f>Tabelle1!$A$5</c:f>
              <c:strCache>
                <c:ptCount val="1"/>
                <c:pt idx="0">
                  <c:v>Pralinen</c:v>
                </c:pt>
              </c:strCache>
            </c:strRef>
          </c:tx>
          <c:spPr>
            <a:ln w="28575" cap="rnd">
              <a:solidFill>
                <a:schemeClr val="accent3"/>
              </a:solidFill>
              <a:round/>
            </a:ln>
            <a:effectLst/>
          </c:spPr>
          <c:marker>
            <c:symbol val="none"/>
          </c:marker>
          <c:cat>
            <c:strRef>
              <c:f>Tabelle1!$B$1:$F$1</c:f>
              <c:strCache>
                <c:ptCount val="5"/>
                <c:pt idx="0">
                  <c:v>2011</c:v>
                </c:pt>
                <c:pt idx="1">
                  <c:v>2012</c:v>
                </c:pt>
                <c:pt idx="2">
                  <c:v>2013</c:v>
                </c:pt>
                <c:pt idx="3">
                  <c:v>2014</c:v>
                </c:pt>
                <c:pt idx="4">
                  <c:v>2015</c:v>
                </c:pt>
              </c:strCache>
            </c:strRef>
          </c:cat>
          <c:val>
            <c:numRef>
              <c:f>Tabelle1!$B$5:$F$5</c:f>
              <c:numCache>
                <c:formatCode>General</c:formatCode>
                <c:ptCount val="5"/>
                <c:pt idx="0">
                  <c:v>50</c:v>
                </c:pt>
                <c:pt idx="1">
                  <c:v>70</c:v>
                </c:pt>
                <c:pt idx="2">
                  <c:v>65</c:v>
                </c:pt>
                <c:pt idx="3">
                  <c:v>50</c:v>
                </c:pt>
                <c:pt idx="4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3-1A50-452C-991A-62A580678356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smooth val="0"/>
        <c:axId val="562910112"/>
        <c:axId val="562913856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Tabelle1!$A$4</c15:sqref>
                        </c15:formulaRef>
                      </c:ext>
                    </c:extLst>
                    <c:strCache>
                      <c:ptCount val="1"/>
                      <c:pt idx="0">
                        <c:v>Bonbons</c:v>
                      </c:pt>
                    </c:strCache>
                  </c:strRef>
                </c:tx>
                <c:spPr>
                  <a:ln w="28575" cap="rnd">
                    <a:solidFill>
                      <a:schemeClr val="accent2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Tabelle1!$B$1:$F$1</c15:sqref>
                        </c15:formulaRef>
                      </c:ext>
                    </c:extLst>
                    <c:strCache>
                      <c:ptCount val="5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Tabelle1!$B$4:$F$4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2">
                        <c:v>120</c:v>
                      </c:pt>
                      <c:pt idx="3">
                        <c:v>130</c:v>
                      </c:pt>
                      <c:pt idx="4">
                        <c:v>125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1A50-452C-991A-62A580678356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Tabelle1!$A$6</c15:sqref>
                        </c15:formulaRef>
                      </c:ext>
                    </c:extLst>
                    <c:strCache>
                      <c:ptCount val="1"/>
                      <c:pt idx="0">
                        <c:v>Cupcakes</c:v>
                      </c:pt>
                    </c:strCache>
                  </c:strRef>
                </c:tx>
                <c:spPr>
                  <a:ln w="28575" cap="rnd">
                    <a:solidFill>
                      <a:schemeClr val="accent4"/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Tabelle1!$B$1:$F$1</c15:sqref>
                        </c15:formulaRef>
                      </c:ext>
                    </c:extLst>
                    <c:strCache>
                      <c:ptCount val="5"/>
                      <c:pt idx="0">
                        <c:v>2011</c:v>
                      </c:pt>
                      <c:pt idx="1">
                        <c:v>2012</c:v>
                      </c:pt>
                      <c:pt idx="2">
                        <c:v>2013</c:v>
                      </c:pt>
                      <c:pt idx="3">
                        <c:v>2014</c:v>
                      </c:pt>
                      <c:pt idx="4">
                        <c:v>2015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Tabelle1!$B$6:$F$6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2">
                        <c:v>30</c:v>
                      </c:pt>
                      <c:pt idx="3">
                        <c:v>50</c:v>
                      </c:pt>
                      <c:pt idx="4">
                        <c:v>80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0-5A67-41C7-A9AD-7C201E6C2AC8}"/>
                  </c:ext>
                </c:extLst>
              </c15:ser>
            </c15:filteredLineSeries>
          </c:ext>
        </c:extLst>
      </c:lineChart>
      <c:catAx>
        <c:axId val="562910112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6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62913856"/>
        <c:crosses val="autoZero"/>
        <c:auto val="1"/>
        <c:lblAlgn val="ctr"/>
        <c:lblOffset val="100"/>
        <c:noMultiLvlLbl val="0"/>
      </c:catAx>
      <c:valAx>
        <c:axId val="56291385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dirty="0" smtClean="0"/>
                  <a:t>In TSD. EUR</a:t>
                </a:r>
                <a:endParaRPr lang="de-DE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56291011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r"/>
      <c:layout>
        <c:manualLayout>
          <c:xMode val="edge"/>
          <c:yMode val="edge"/>
          <c:x val="0.81146850393700787"/>
          <c:y val="0.51932366391955809"/>
          <c:w val="0.17759399606299212"/>
          <c:h val="0.13010247723286927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8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3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de-DE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0" i="0" u="none" strike="noStrike" kern="1200" spc="0" baseline="0">
                <a:solidFill>
                  <a:schemeClr val="accent2">
                    <a:lumMod val="50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de-DE" sz="3200" dirty="0" smtClean="0">
                <a:solidFill>
                  <a:schemeClr val="accent2">
                    <a:lumMod val="50000"/>
                  </a:schemeClr>
                </a:solidFill>
              </a:rPr>
              <a:t>Schokolade</a:t>
            </a:r>
            <a:r>
              <a:rPr lang="de-DE" sz="3200" baseline="0" dirty="0" smtClean="0">
                <a:solidFill>
                  <a:schemeClr val="accent2">
                    <a:lumMod val="50000"/>
                  </a:schemeClr>
                </a:solidFill>
              </a:rPr>
              <a:t> im Aufwärtstrend</a:t>
            </a:r>
            <a:endParaRPr lang="de-DE" sz="3200" dirty="0">
              <a:solidFill>
                <a:schemeClr val="accent2">
                  <a:lumMod val="50000"/>
                </a:schemeClr>
              </a:solidFill>
            </a:endParaRPr>
          </a:p>
        </c:rich>
      </c:tx>
      <c:layout>
        <c:manualLayout>
          <c:xMode val="edge"/>
          <c:yMode val="edge"/>
          <c:x val="9.5843750000000005E-2"/>
          <c:y val="2.1093748702402271E-2"/>
        </c:manualLayout>
      </c:layout>
      <c:overlay val="1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spc="0" baseline="0">
              <a:solidFill>
                <a:schemeClr val="accent2">
                  <a:lumMod val="50000"/>
                </a:schemeClr>
              </a:solidFill>
              <a:latin typeface="+mn-lt"/>
              <a:ea typeface="+mn-ea"/>
              <a:cs typeface="+mn-cs"/>
            </a:defRPr>
          </a:pPr>
          <a:endParaRPr lang="de-DE"/>
        </a:p>
      </c:txPr>
    </c:title>
    <c:autoTitleDeleted val="0"/>
    <c:plotArea>
      <c:layout/>
      <c:lineChart>
        <c:grouping val="standard"/>
        <c:varyColors val="0"/>
        <c:ser>
          <c:idx val="0"/>
          <c:order val="0"/>
          <c:tx>
            <c:strRef>
              <c:f>Tabelle1!$A$2</c:f>
              <c:strCache>
                <c:ptCount val="1"/>
                <c:pt idx="0">
                  <c:v>Schokolade</c:v>
                </c:pt>
              </c:strCache>
            </c:strRef>
          </c:tx>
          <c:spPr>
            <a:ln w="38100" cap="rnd">
              <a:solidFill>
                <a:schemeClr val="accent2">
                  <a:shade val="53000"/>
                </a:schemeClr>
              </a:solidFill>
              <a:round/>
            </a:ln>
            <a:effectLst/>
          </c:spPr>
          <c:marker>
            <c:symbol val="square"/>
            <c:size val="2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Tabelle1!$B$1:$D$1</c:f>
              <c:strCach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strCache>
            </c:strRef>
          </c:cat>
          <c:val>
            <c:numRef>
              <c:f>Tabelle1!$B$2:$D$2</c:f>
              <c:numCache>
                <c:formatCode>General</c:formatCode>
                <c:ptCount val="3"/>
                <c:pt idx="0">
                  <c:v>95</c:v>
                </c:pt>
                <c:pt idx="1">
                  <c:v>150</c:v>
                </c:pt>
                <c:pt idx="2">
                  <c:v>180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0-09AB-453D-AF59-3A055B5461EB}"/>
            </c:ext>
          </c:extLst>
        </c:ser>
        <c:ser>
          <c:idx val="2"/>
          <c:order val="2"/>
          <c:tx>
            <c:strRef>
              <c:f>Tabelle1!$A$4</c:f>
              <c:strCache>
                <c:ptCount val="1"/>
                <c:pt idx="0">
                  <c:v>Pralinen</c:v>
                </c:pt>
              </c:strCache>
            </c:strRef>
          </c:tx>
          <c:spPr>
            <a:ln w="38100" cap="rnd">
              <a:solidFill>
                <a:srgbClr val="C00000"/>
              </a:solidFill>
              <a:round/>
            </a:ln>
            <a:effectLst/>
          </c:spPr>
          <c:marker>
            <c:symbol val="square"/>
            <c:size val="2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 w="9525">
                <a:noFill/>
              </a:ln>
              <a:effectLst/>
            </c:spPr>
          </c:marker>
          <c:cat>
            <c:strRef>
              <c:f>Tabelle1!$B$1:$D$1</c:f>
              <c:strCach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strCache>
            </c:strRef>
          </c:cat>
          <c:val>
            <c:numRef>
              <c:f>Tabelle1!$B$4:$D$4</c:f>
              <c:numCache>
                <c:formatCode>General</c:formatCode>
                <c:ptCount val="3"/>
                <c:pt idx="0">
                  <c:v>60</c:v>
                </c:pt>
                <c:pt idx="1">
                  <c:v>50</c:v>
                </c:pt>
                <c:pt idx="2">
                  <c:v>45</c:v>
                </c:pt>
              </c:numCache>
            </c:numRef>
          </c:val>
          <c:smooth val="0"/>
          <c:extLst>
            <c:ext xmlns:c16="http://schemas.microsoft.com/office/drawing/2014/chart" uri="{C3380CC4-5D6E-409C-BE32-E72D297353CC}">
              <c16:uniqueId val="{00000002-09AB-453D-AF59-3A055B5461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630642256"/>
        <c:axId val="630641008"/>
        <c:extLst>
          <c:ext xmlns:c15="http://schemas.microsoft.com/office/drawing/2012/chart" uri="{02D57815-91ED-43cb-92C2-25804820EDAC}">
            <c15:filteredLine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Tabelle1!$A$3</c15:sqref>
                        </c15:formulaRef>
                      </c:ext>
                    </c:extLst>
                    <c:strCache>
                      <c:ptCount val="1"/>
                      <c:pt idx="0">
                        <c:v>Bonbons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shade val="76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>
                      <c:ext uri="{02D57815-91ED-43cb-92C2-25804820EDAC}">
                        <c15:formulaRef>
                          <c15:sqref>Tabelle1!$B$1:$D$1</c15:sqref>
                        </c15:formulaRef>
                      </c:ext>
                    </c:extLst>
                    <c:strCach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Tabelle1!$B$3:$D$3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120</c:v>
                      </c:pt>
                      <c:pt idx="1">
                        <c:v>130</c:v>
                      </c:pt>
                      <c:pt idx="2">
                        <c:v>125</c:v>
                      </c:pt>
                    </c:numCache>
                  </c:numRef>
                </c:val>
                <c:smooth val="0"/>
                <c:extLst>
                  <c:ext xmlns:c16="http://schemas.microsoft.com/office/drawing/2014/chart" uri="{C3380CC4-5D6E-409C-BE32-E72D297353CC}">
                    <c16:uniqueId val="{00000001-09AB-453D-AF59-3A055B5461EB}"/>
                  </c:ext>
                </c:extLst>
              </c15:ser>
            </c15:filteredLineSeries>
            <c15:filteredLineSeries>
              <c15:ser>
                <c:idx val="3"/>
                <c:order val="3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Tabelle1!$A$5</c15:sqref>
                        </c15:formulaRef>
                      </c:ext>
                    </c:extLst>
                    <c:strCache>
                      <c:ptCount val="1"/>
                      <c:pt idx="0">
                        <c:v>Gummibären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tint val="77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Tabelle1!$B$1:$D$1</c15:sqref>
                        </c15:formulaRef>
                      </c:ext>
                    </c:extLst>
                    <c:strCach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Tabelle1!$B$5:$D$5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150</c:v>
                      </c:pt>
                      <c:pt idx="1">
                        <c:v>140</c:v>
                      </c:pt>
                      <c:pt idx="2">
                        <c:v>100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3-09AB-453D-AF59-3A055B5461EB}"/>
                  </c:ext>
                </c:extLst>
              </c15:ser>
            </c15:filteredLineSeries>
            <c15:filteredLineSeries>
              <c15:ser>
                <c:idx val="4"/>
                <c:order val="4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Tabelle1!$A$6</c15:sqref>
                        </c15:formulaRef>
                      </c:ext>
                    </c:extLst>
                    <c:strCache>
                      <c:ptCount val="1"/>
                      <c:pt idx="0">
                        <c:v>Cupcakes</c:v>
                      </c:pt>
                    </c:strCache>
                  </c:strRef>
                </c:tx>
                <c:spPr>
                  <a:ln w="28575" cap="rnd">
                    <a:solidFill>
                      <a:schemeClr val="accent2">
                        <a:tint val="54000"/>
                      </a:schemeClr>
                    </a:solidFill>
                    <a:round/>
                  </a:ln>
                  <a:effectLst/>
                </c:spPr>
                <c:marker>
                  <c:symbol val="none"/>
                </c:marker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Tabelle1!$B$1:$D$1</c15:sqref>
                        </c15:formulaRef>
                      </c:ext>
                    </c:extLst>
                    <c:strCache>
                      <c:ptCount val="3"/>
                      <c:pt idx="0">
                        <c:v>2013</c:v>
                      </c:pt>
                      <c:pt idx="1">
                        <c:v>2014</c:v>
                      </c:pt>
                      <c:pt idx="2">
                        <c:v>2015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Tabelle1!$B$6:$D$6</c15:sqref>
                        </c15:formulaRef>
                      </c:ext>
                    </c:extLst>
                    <c:numCache>
                      <c:formatCode>General</c:formatCode>
                      <c:ptCount val="3"/>
                      <c:pt idx="0">
                        <c:v>30</c:v>
                      </c:pt>
                      <c:pt idx="1">
                        <c:v>50</c:v>
                      </c:pt>
                      <c:pt idx="2">
                        <c:v>80</c:v>
                      </c:pt>
                    </c:numCache>
                  </c:numRef>
                </c:val>
                <c:smooth val="0"/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4-09AB-453D-AF59-3A055B5461EB}"/>
                  </c:ext>
                </c:extLst>
              </c15:ser>
            </c15:filteredLineSeries>
          </c:ext>
        </c:extLst>
      </c:lineChart>
      <c:catAx>
        <c:axId val="63064225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8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30641008"/>
        <c:crosses val="autoZero"/>
        <c:auto val="1"/>
        <c:lblAlgn val="ctr"/>
        <c:lblOffset val="100"/>
        <c:noMultiLvlLbl val="0"/>
      </c:catAx>
      <c:valAx>
        <c:axId val="630641008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title>
          <c:tx>
            <c:rich>
              <a:bodyPr rot="-5400000" spcFirstLastPara="1" vertOverflow="ellipsis" vert="horz" wrap="square" anchor="ctr" anchorCtr="1"/>
              <a:lstStyle/>
              <a:p>
                <a:pPr>
                  <a:defRPr sz="1330" b="0" i="0" u="none" strike="noStrike" kern="1200" baseline="0">
                    <a:solidFill>
                      <a:schemeClr val="tx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r>
                  <a:rPr lang="de-DE" dirty="0" smtClean="0"/>
                  <a:t>In Tsd. EUR</a:t>
                </a:r>
                <a:endParaRPr lang="de-DE" dirty="0"/>
              </a:p>
            </c:rich>
          </c:tx>
          <c:layout/>
          <c:overlay val="0"/>
          <c:spPr>
            <a:noFill/>
            <a:ln>
              <a:noFill/>
            </a:ln>
            <a:effectLst/>
          </c:spPr>
          <c:txPr>
            <a:bodyPr rot="-5400000" spcFirstLastPara="1" vertOverflow="ellipsis" vert="horz" wrap="square" anchor="ctr" anchorCtr="1"/>
            <a:lstStyle/>
            <a:p>
              <a:pPr>
                <a:defRPr sz="1330" b="0" i="0" u="none" strike="noStrike" kern="1200" baseline="0">
                  <a:solidFill>
                    <a:schemeClr val="tx1">
                      <a:lumMod val="65000"/>
                      <a:lumOff val="35000"/>
                    </a:schemeClr>
                  </a:solidFill>
                  <a:latin typeface="+mn-lt"/>
                  <a:ea typeface="+mn-ea"/>
                  <a:cs typeface="+mn-cs"/>
                </a:defRPr>
              </a:pPr>
              <a:endParaRPr lang="de-DE"/>
            </a:p>
          </c:txPr>
        </c:title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de-DE"/>
          </a:p>
        </c:txPr>
        <c:crossAx val="630642256"/>
        <c:crosses val="autoZero"/>
        <c:crossBetween val="midCat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de-DE"/>
    </a:p>
  </c:txPr>
  <c:externalData r:id="rId5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withinLinear" id="15">
  <a:schemeClr val="accent2"/>
</cs:colorStyle>
</file>

<file path=ppt/charts/style1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2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solidFill>
        <a:schemeClr val="phClr"/>
      </a:solidFill>
    </cs:spPr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solidFill>
        <a:schemeClr val="phClr"/>
      </a:solidFill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6971793-371B-493B-817D-C9EB1C14C350}" type="doc">
      <dgm:prSet loTypeId="urn:microsoft.com/office/officeart/2005/8/layout/target3" loCatId="relationship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de-DE"/>
        </a:p>
      </dgm:t>
    </dgm:pt>
    <dgm:pt modelId="{AC55A804-3FDF-473B-A081-51B2F822869B}">
      <dgm:prSet/>
      <dgm:spPr/>
      <dgm:t>
        <a:bodyPr/>
        <a:lstStyle/>
        <a:p>
          <a:pPr rtl="0"/>
          <a:r>
            <a:rPr lang="de-DE" smtClean="0"/>
            <a:t>Auswahl 1</a:t>
          </a:r>
          <a:endParaRPr lang="de-DE"/>
        </a:p>
      </dgm:t>
    </dgm:pt>
    <dgm:pt modelId="{BC0B4BDC-F342-47A9-801E-8313FF223A0F}" type="parTrans" cxnId="{095B4EB1-8718-47B8-9507-4D1136FB88D9}">
      <dgm:prSet/>
      <dgm:spPr/>
      <dgm:t>
        <a:bodyPr/>
        <a:lstStyle/>
        <a:p>
          <a:endParaRPr lang="de-DE"/>
        </a:p>
      </dgm:t>
    </dgm:pt>
    <dgm:pt modelId="{A5A082B3-751A-4F9C-987D-7E764849272B}" type="sibTrans" cxnId="{095B4EB1-8718-47B8-9507-4D1136FB88D9}">
      <dgm:prSet/>
      <dgm:spPr/>
      <dgm:t>
        <a:bodyPr/>
        <a:lstStyle/>
        <a:p>
          <a:endParaRPr lang="de-DE"/>
        </a:p>
      </dgm:t>
    </dgm:pt>
    <dgm:pt modelId="{77B56C2A-6272-471B-9C5E-BB4B561C4226}">
      <dgm:prSet/>
      <dgm:spPr/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5C9AD499-74E6-4DCA-9C1F-68055CA05783}" type="parTrans" cxnId="{806C26E5-C249-4289-A78E-D3731935651A}">
      <dgm:prSet/>
      <dgm:spPr/>
      <dgm:t>
        <a:bodyPr/>
        <a:lstStyle/>
        <a:p>
          <a:endParaRPr lang="de-DE"/>
        </a:p>
      </dgm:t>
    </dgm:pt>
    <dgm:pt modelId="{9308BAF4-FAC6-4F40-94D5-0C992BD0FE95}" type="sibTrans" cxnId="{806C26E5-C249-4289-A78E-D3731935651A}">
      <dgm:prSet/>
      <dgm:spPr/>
      <dgm:t>
        <a:bodyPr/>
        <a:lstStyle/>
        <a:p>
          <a:endParaRPr lang="de-DE"/>
        </a:p>
      </dgm:t>
    </dgm:pt>
    <dgm:pt modelId="{A0BA6982-A431-41BE-B33D-E5E23692CA59}">
      <dgm:prSet/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3109CAAD-69E9-47F5-BF44-F53C461B312A}" type="parTrans" cxnId="{1AD3A638-2FF3-4281-8039-E3EDA7191D88}">
      <dgm:prSet/>
      <dgm:spPr/>
      <dgm:t>
        <a:bodyPr/>
        <a:lstStyle/>
        <a:p>
          <a:endParaRPr lang="de-DE"/>
        </a:p>
      </dgm:t>
    </dgm:pt>
    <dgm:pt modelId="{36CB645E-3C1C-4F90-A77B-43AF566B3834}" type="sibTrans" cxnId="{1AD3A638-2FF3-4281-8039-E3EDA7191D88}">
      <dgm:prSet/>
      <dgm:spPr/>
      <dgm:t>
        <a:bodyPr/>
        <a:lstStyle/>
        <a:p>
          <a:endParaRPr lang="de-DE"/>
        </a:p>
      </dgm:t>
    </dgm:pt>
    <dgm:pt modelId="{3A4FBE1B-BB23-457F-B58C-86122E2AA89D}">
      <dgm:prSet/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C44B4B89-D712-4313-BD38-C8523475FC49}" type="parTrans" cxnId="{26091AC7-971B-4B4A-B087-E140264AF5AE}">
      <dgm:prSet/>
      <dgm:spPr/>
      <dgm:t>
        <a:bodyPr/>
        <a:lstStyle/>
        <a:p>
          <a:endParaRPr lang="de-DE"/>
        </a:p>
      </dgm:t>
    </dgm:pt>
    <dgm:pt modelId="{897F9B04-B6F0-4D97-B394-7B6E12DE5E34}" type="sibTrans" cxnId="{26091AC7-971B-4B4A-B087-E140264AF5AE}">
      <dgm:prSet/>
      <dgm:spPr/>
      <dgm:t>
        <a:bodyPr/>
        <a:lstStyle/>
        <a:p>
          <a:endParaRPr lang="de-DE"/>
        </a:p>
      </dgm:t>
    </dgm:pt>
    <dgm:pt modelId="{26712BD6-1267-41D1-A9DC-28FFD46DBD0B}">
      <dgm:prSet/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3E2C0870-22A5-409A-9962-C380F023FA34}" type="parTrans" cxnId="{7391C93F-C553-4ACE-A96D-5517FF8FAAAC}">
      <dgm:prSet/>
      <dgm:spPr/>
      <dgm:t>
        <a:bodyPr/>
        <a:lstStyle/>
        <a:p>
          <a:endParaRPr lang="de-DE"/>
        </a:p>
      </dgm:t>
    </dgm:pt>
    <dgm:pt modelId="{6BA229B8-C61E-4B74-8EC6-323DD9ED8C51}" type="sibTrans" cxnId="{7391C93F-C553-4ACE-A96D-5517FF8FAAAC}">
      <dgm:prSet/>
      <dgm:spPr/>
      <dgm:t>
        <a:bodyPr/>
        <a:lstStyle/>
        <a:p>
          <a:endParaRPr lang="de-DE"/>
        </a:p>
      </dgm:t>
    </dgm:pt>
    <dgm:pt modelId="{BFFD7431-E266-4FB8-8433-94A108CF9A79}">
      <dgm:prSet/>
      <dgm:spPr/>
      <dgm:t>
        <a:bodyPr/>
        <a:lstStyle/>
        <a:p>
          <a:pPr rtl="0"/>
          <a:r>
            <a:rPr lang="de-DE" smtClean="0"/>
            <a:t>Auswahl 2</a:t>
          </a:r>
          <a:endParaRPr lang="de-DE"/>
        </a:p>
      </dgm:t>
    </dgm:pt>
    <dgm:pt modelId="{E93701F8-35F5-4F3D-A77C-AF7E70EF05F6}" type="parTrans" cxnId="{A62B20EE-7D20-4882-AB83-A0672ED69E7C}">
      <dgm:prSet/>
      <dgm:spPr/>
      <dgm:t>
        <a:bodyPr/>
        <a:lstStyle/>
        <a:p>
          <a:endParaRPr lang="de-DE"/>
        </a:p>
      </dgm:t>
    </dgm:pt>
    <dgm:pt modelId="{769E82E0-A8B3-4A43-BC34-E7ADDF78FD2D}" type="sibTrans" cxnId="{A62B20EE-7D20-4882-AB83-A0672ED69E7C}">
      <dgm:prSet/>
      <dgm:spPr/>
      <dgm:t>
        <a:bodyPr/>
        <a:lstStyle/>
        <a:p>
          <a:endParaRPr lang="de-DE"/>
        </a:p>
      </dgm:t>
    </dgm:pt>
    <dgm:pt modelId="{EB3D0F66-A841-4CD4-A0FA-BECAA1DB1C98}">
      <dgm:prSet/>
      <dgm:spPr/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36BCF132-5324-4C2D-83DB-D7C5039B6103}" type="parTrans" cxnId="{E3063B3C-08DB-4582-A8F9-E71BCE724424}">
      <dgm:prSet/>
      <dgm:spPr/>
      <dgm:t>
        <a:bodyPr/>
        <a:lstStyle/>
        <a:p>
          <a:endParaRPr lang="de-DE"/>
        </a:p>
      </dgm:t>
    </dgm:pt>
    <dgm:pt modelId="{A1619361-D0AF-4EFA-9446-B54E3849B684}" type="sibTrans" cxnId="{E3063B3C-08DB-4582-A8F9-E71BCE724424}">
      <dgm:prSet/>
      <dgm:spPr/>
      <dgm:t>
        <a:bodyPr/>
        <a:lstStyle/>
        <a:p>
          <a:endParaRPr lang="de-DE"/>
        </a:p>
      </dgm:t>
    </dgm:pt>
    <dgm:pt modelId="{EEA2D241-73D2-4111-891A-1F32D10C3DD6}">
      <dgm:prSet/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D0EB4822-CBB6-41C8-8E88-BC2319D67213}" type="parTrans" cxnId="{3808B55B-686B-4E0E-9106-678B282C8398}">
      <dgm:prSet/>
      <dgm:spPr/>
      <dgm:t>
        <a:bodyPr/>
        <a:lstStyle/>
        <a:p>
          <a:endParaRPr lang="de-DE"/>
        </a:p>
      </dgm:t>
    </dgm:pt>
    <dgm:pt modelId="{5722419F-C0C7-4A0B-A4B0-D096B0D431DF}" type="sibTrans" cxnId="{3808B55B-686B-4E0E-9106-678B282C8398}">
      <dgm:prSet/>
      <dgm:spPr/>
      <dgm:t>
        <a:bodyPr/>
        <a:lstStyle/>
        <a:p>
          <a:endParaRPr lang="de-DE"/>
        </a:p>
      </dgm:t>
    </dgm:pt>
    <dgm:pt modelId="{A0AB03B1-31FF-4767-AA3B-0EFAF72D0EFA}">
      <dgm:prSet/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AA6D04FB-A6E7-4F2E-9DFB-A490378EB2CB}" type="parTrans" cxnId="{80814E5C-2551-4A66-AC7F-1C78C64B4B3A}">
      <dgm:prSet/>
      <dgm:spPr/>
      <dgm:t>
        <a:bodyPr/>
        <a:lstStyle/>
        <a:p>
          <a:endParaRPr lang="de-DE"/>
        </a:p>
      </dgm:t>
    </dgm:pt>
    <dgm:pt modelId="{0377DCC4-9160-4598-983D-7236A34D0C17}" type="sibTrans" cxnId="{80814E5C-2551-4A66-AC7F-1C78C64B4B3A}">
      <dgm:prSet/>
      <dgm:spPr/>
      <dgm:t>
        <a:bodyPr/>
        <a:lstStyle/>
        <a:p>
          <a:endParaRPr lang="de-DE"/>
        </a:p>
      </dgm:t>
    </dgm:pt>
    <dgm:pt modelId="{E2E18742-4232-4DEF-87FE-430C78E304D5}">
      <dgm:prSet/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DBA3C14F-2207-4DA4-8E29-A3898E41FA9B}" type="parTrans" cxnId="{F1D61DAB-9E95-42CF-824D-7577D0A3F5A3}">
      <dgm:prSet/>
      <dgm:spPr/>
      <dgm:t>
        <a:bodyPr/>
        <a:lstStyle/>
        <a:p>
          <a:endParaRPr lang="de-DE"/>
        </a:p>
      </dgm:t>
    </dgm:pt>
    <dgm:pt modelId="{4E4309E2-9DEE-4C35-9491-2CACB5508E3C}" type="sibTrans" cxnId="{F1D61DAB-9E95-42CF-824D-7577D0A3F5A3}">
      <dgm:prSet/>
      <dgm:spPr/>
      <dgm:t>
        <a:bodyPr/>
        <a:lstStyle/>
        <a:p>
          <a:endParaRPr lang="de-DE"/>
        </a:p>
      </dgm:t>
    </dgm:pt>
    <dgm:pt modelId="{B650B2B8-FCA8-4DA4-BD7F-EE6D1F6D4947}" type="pres">
      <dgm:prSet presAssocID="{D6971793-371B-493B-817D-C9EB1C14C350}" presName="Name0" presStyleCnt="0">
        <dgm:presLayoutVars>
          <dgm:chMax val="7"/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A1C5F38E-F8BD-4580-A121-91AE0945B53A}" type="pres">
      <dgm:prSet presAssocID="{AC55A804-3FDF-473B-A081-51B2F822869B}" presName="circle1" presStyleLbl="node1" presStyleIdx="0" presStyleCnt="2"/>
      <dgm:spPr/>
    </dgm:pt>
    <dgm:pt modelId="{FAF51762-6C15-4C6C-A9D7-70D882EF3EA3}" type="pres">
      <dgm:prSet presAssocID="{AC55A804-3FDF-473B-A081-51B2F822869B}" presName="space" presStyleCnt="0"/>
      <dgm:spPr/>
    </dgm:pt>
    <dgm:pt modelId="{BCFB9D05-165D-49AB-9158-6063121F2E81}" type="pres">
      <dgm:prSet presAssocID="{AC55A804-3FDF-473B-A081-51B2F822869B}" presName="rect1" presStyleLbl="alignAcc1" presStyleIdx="0" presStyleCnt="2"/>
      <dgm:spPr/>
      <dgm:t>
        <a:bodyPr/>
        <a:lstStyle/>
        <a:p>
          <a:endParaRPr lang="de-DE"/>
        </a:p>
      </dgm:t>
    </dgm:pt>
    <dgm:pt modelId="{069DDD5C-F3B4-4404-BF9F-68F120363796}" type="pres">
      <dgm:prSet presAssocID="{BFFD7431-E266-4FB8-8433-94A108CF9A79}" presName="vertSpace2" presStyleLbl="node1" presStyleIdx="0" presStyleCnt="2"/>
      <dgm:spPr/>
    </dgm:pt>
    <dgm:pt modelId="{D91F9C74-BBF8-4321-B4F4-857D25BF4F41}" type="pres">
      <dgm:prSet presAssocID="{BFFD7431-E266-4FB8-8433-94A108CF9A79}" presName="circle2" presStyleLbl="node1" presStyleIdx="1" presStyleCnt="2"/>
      <dgm:spPr/>
    </dgm:pt>
    <dgm:pt modelId="{8BED3F1E-FC26-49D7-AB82-D6719195AEB7}" type="pres">
      <dgm:prSet presAssocID="{BFFD7431-E266-4FB8-8433-94A108CF9A79}" presName="rect2" presStyleLbl="alignAcc1" presStyleIdx="1" presStyleCnt="2"/>
      <dgm:spPr/>
      <dgm:t>
        <a:bodyPr/>
        <a:lstStyle/>
        <a:p>
          <a:endParaRPr lang="de-DE"/>
        </a:p>
      </dgm:t>
    </dgm:pt>
    <dgm:pt modelId="{296A7BEB-995B-46F0-BBBF-8259AFB9AD01}" type="pres">
      <dgm:prSet presAssocID="{AC55A804-3FDF-473B-A081-51B2F822869B}" presName="rect1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2199B0B-2B88-47BF-BA7A-24DD6E7107E2}" type="pres">
      <dgm:prSet presAssocID="{AC55A804-3FDF-473B-A081-51B2F822869B}" presName="rect1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C99CF0CD-9291-4084-8542-8B9DC0144410}" type="pres">
      <dgm:prSet presAssocID="{BFFD7431-E266-4FB8-8433-94A108CF9A79}" presName="rect2ParTx" presStyleLbl="alignAcc1" presStyleIdx="1" presStyleCnt="2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D2EF5C5-8325-4BE9-8BD1-52ACF8236058}" type="pres">
      <dgm:prSet presAssocID="{BFFD7431-E266-4FB8-8433-94A108CF9A79}" presName="rect2ChTx" presStyleLbl="alignAcc1" presStyleIdx="1" presStyleCnt="2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3808B55B-686B-4E0E-9106-678B282C8398}" srcId="{BFFD7431-E266-4FB8-8433-94A108CF9A79}" destId="{EEA2D241-73D2-4111-891A-1F32D10C3DD6}" srcOrd="1" destOrd="0" parTransId="{D0EB4822-CBB6-41C8-8E88-BC2319D67213}" sibTransId="{5722419F-C0C7-4A0B-A4B0-D096B0D431DF}"/>
    <dgm:cxn modelId="{32734B06-8EBF-4397-94A6-C3E35E0CA8FA}" type="presOf" srcId="{EEA2D241-73D2-4111-891A-1F32D10C3DD6}" destId="{4D2EF5C5-8325-4BE9-8BD1-52ACF8236058}" srcOrd="0" destOrd="1" presId="urn:microsoft.com/office/officeart/2005/8/layout/target3"/>
    <dgm:cxn modelId="{A62B20EE-7D20-4882-AB83-A0672ED69E7C}" srcId="{D6971793-371B-493B-817D-C9EB1C14C350}" destId="{BFFD7431-E266-4FB8-8433-94A108CF9A79}" srcOrd="1" destOrd="0" parTransId="{E93701F8-35F5-4F3D-A77C-AF7E70EF05F6}" sibTransId="{769E82E0-A8B3-4A43-BC34-E7ADDF78FD2D}"/>
    <dgm:cxn modelId="{26091AC7-971B-4B4A-B087-E140264AF5AE}" srcId="{AC55A804-3FDF-473B-A081-51B2F822869B}" destId="{3A4FBE1B-BB23-457F-B58C-86122E2AA89D}" srcOrd="2" destOrd="0" parTransId="{C44B4B89-D712-4313-BD38-C8523475FC49}" sibTransId="{897F9B04-B6F0-4D97-B394-7B6E12DE5E34}"/>
    <dgm:cxn modelId="{7391C93F-C553-4ACE-A96D-5517FF8FAAAC}" srcId="{AC55A804-3FDF-473B-A081-51B2F822869B}" destId="{26712BD6-1267-41D1-A9DC-28FFD46DBD0B}" srcOrd="3" destOrd="0" parTransId="{3E2C0870-22A5-409A-9962-C380F023FA34}" sibTransId="{6BA229B8-C61E-4B74-8EC6-323DD9ED8C51}"/>
    <dgm:cxn modelId="{E7C3E03F-F988-4A48-8590-514A51968981}" type="presOf" srcId="{A0BA6982-A431-41BE-B33D-E5E23692CA59}" destId="{22199B0B-2B88-47BF-BA7A-24DD6E7107E2}" srcOrd="0" destOrd="1" presId="urn:microsoft.com/office/officeart/2005/8/layout/target3"/>
    <dgm:cxn modelId="{095B4EB1-8718-47B8-9507-4D1136FB88D9}" srcId="{D6971793-371B-493B-817D-C9EB1C14C350}" destId="{AC55A804-3FDF-473B-A081-51B2F822869B}" srcOrd="0" destOrd="0" parTransId="{BC0B4BDC-F342-47A9-801E-8313FF223A0F}" sibTransId="{A5A082B3-751A-4F9C-987D-7E764849272B}"/>
    <dgm:cxn modelId="{1AD3A638-2FF3-4281-8039-E3EDA7191D88}" srcId="{AC55A804-3FDF-473B-A081-51B2F822869B}" destId="{A0BA6982-A431-41BE-B33D-E5E23692CA59}" srcOrd="1" destOrd="0" parTransId="{3109CAAD-69E9-47F5-BF44-F53C461B312A}" sibTransId="{36CB645E-3C1C-4F90-A77B-43AF566B3834}"/>
    <dgm:cxn modelId="{385C4ACC-10CD-4217-9146-C9CE46D75264}" type="presOf" srcId="{77B56C2A-6272-471B-9C5E-BB4B561C4226}" destId="{22199B0B-2B88-47BF-BA7A-24DD6E7107E2}" srcOrd="0" destOrd="0" presId="urn:microsoft.com/office/officeart/2005/8/layout/target3"/>
    <dgm:cxn modelId="{90C7E3E3-55E7-4E21-925C-CE8F3BF863A7}" type="presOf" srcId="{AC55A804-3FDF-473B-A081-51B2F822869B}" destId="{BCFB9D05-165D-49AB-9158-6063121F2E81}" srcOrd="0" destOrd="0" presId="urn:microsoft.com/office/officeart/2005/8/layout/target3"/>
    <dgm:cxn modelId="{E34CF079-5D81-435E-8EA7-22162495A833}" type="presOf" srcId="{A0AB03B1-31FF-4767-AA3B-0EFAF72D0EFA}" destId="{4D2EF5C5-8325-4BE9-8BD1-52ACF8236058}" srcOrd="0" destOrd="2" presId="urn:microsoft.com/office/officeart/2005/8/layout/target3"/>
    <dgm:cxn modelId="{70986ADD-70EB-4A23-AB0A-4140ABF357D3}" type="presOf" srcId="{EB3D0F66-A841-4CD4-A0FA-BECAA1DB1C98}" destId="{4D2EF5C5-8325-4BE9-8BD1-52ACF8236058}" srcOrd="0" destOrd="0" presId="urn:microsoft.com/office/officeart/2005/8/layout/target3"/>
    <dgm:cxn modelId="{A304AF71-41FF-48AA-A284-B0DE55CCD888}" type="presOf" srcId="{BFFD7431-E266-4FB8-8433-94A108CF9A79}" destId="{8BED3F1E-FC26-49D7-AB82-D6719195AEB7}" srcOrd="0" destOrd="0" presId="urn:microsoft.com/office/officeart/2005/8/layout/target3"/>
    <dgm:cxn modelId="{F0B67B86-352F-42B2-BD7C-378963BA64B6}" type="presOf" srcId="{D6971793-371B-493B-817D-C9EB1C14C350}" destId="{B650B2B8-FCA8-4DA4-BD7F-EE6D1F6D4947}" srcOrd="0" destOrd="0" presId="urn:microsoft.com/office/officeart/2005/8/layout/target3"/>
    <dgm:cxn modelId="{80814E5C-2551-4A66-AC7F-1C78C64B4B3A}" srcId="{BFFD7431-E266-4FB8-8433-94A108CF9A79}" destId="{A0AB03B1-31FF-4767-AA3B-0EFAF72D0EFA}" srcOrd="2" destOrd="0" parTransId="{AA6D04FB-A6E7-4F2E-9DFB-A490378EB2CB}" sibTransId="{0377DCC4-9160-4598-983D-7236A34D0C17}"/>
    <dgm:cxn modelId="{F1D61DAB-9E95-42CF-824D-7577D0A3F5A3}" srcId="{BFFD7431-E266-4FB8-8433-94A108CF9A79}" destId="{E2E18742-4232-4DEF-87FE-430C78E304D5}" srcOrd="3" destOrd="0" parTransId="{DBA3C14F-2207-4DA4-8E29-A3898E41FA9B}" sibTransId="{4E4309E2-9DEE-4C35-9491-2CACB5508E3C}"/>
    <dgm:cxn modelId="{FBC93EF0-CDBF-44D0-9897-6A0059B607A0}" type="presOf" srcId="{AC55A804-3FDF-473B-A081-51B2F822869B}" destId="{296A7BEB-995B-46F0-BBBF-8259AFB9AD01}" srcOrd="1" destOrd="0" presId="urn:microsoft.com/office/officeart/2005/8/layout/target3"/>
    <dgm:cxn modelId="{C11FF459-0D2E-4F19-BCBB-7B210B8613FF}" type="presOf" srcId="{E2E18742-4232-4DEF-87FE-430C78E304D5}" destId="{4D2EF5C5-8325-4BE9-8BD1-52ACF8236058}" srcOrd="0" destOrd="3" presId="urn:microsoft.com/office/officeart/2005/8/layout/target3"/>
    <dgm:cxn modelId="{806C26E5-C249-4289-A78E-D3731935651A}" srcId="{AC55A804-3FDF-473B-A081-51B2F822869B}" destId="{77B56C2A-6272-471B-9C5E-BB4B561C4226}" srcOrd="0" destOrd="0" parTransId="{5C9AD499-74E6-4DCA-9C1F-68055CA05783}" sibTransId="{9308BAF4-FAC6-4F40-94D5-0C992BD0FE95}"/>
    <dgm:cxn modelId="{69232EE7-060D-40B2-BA0A-36B91EE50AAE}" type="presOf" srcId="{BFFD7431-E266-4FB8-8433-94A108CF9A79}" destId="{C99CF0CD-9291-4084-8542-8B9DC0144410}" srcOrd="1" destOrd="0" presId="urn:microsoft.com/office/officeart/2005/8/layout/target3"/>
    <dgm:cxn modelId="{81D870DA-BD29-4B5E-89C4-CAC04DDBB307}" type="presOf" srcId="{3A4FBE1B-BB23-457F-B58C-86122E2AA89D}" destId="{22199B0B-2B88-47BF-BA7A-24DD6E7107E2}" srcOrd="0" destOrd="2" presId="urn:microsoft.com/office/officeart/2005/8/layout/target3"/>
    <dgm:cxn modelId="{E3063B3C-08DB-4582-A8F9-E71BCE724424}" srcId="{BFFD7431-E266-4FB8-8433-94A108CF9A79}" destId="{EB3D0F66-A841-4CD4-A0FA-BECAA1DB1C98}" srcOrd="0" destOrd="0" parTransId="{36BCF132-5324-4C2D-83DB-D7C5039B6103}" sibTransId="{A1619361-D0AF-4EFA-9446-B54E3849B684}"/>
    <dgm:cxn modelId="{BDCEE84C-AB5D-40A0-A7E8-8DF6BFE900EA}" type="presOf" srcId="{26712BD6-1267-41D1-A9DC-28FFD46DBD0B}" destId="{22199B0B-2B88-47BF-BA7A-24DD6E7107E2}" srcOrd="0" destOrd="3" presId="urn:microsoft.com/office/officeart/2005/8/layout/target3"/>
    <dgm:cxn modelId="{BF82D483-081C-473C-A3AC-5CF9B3D10486}" type="presParOf" srcId="{B650B2B8-FCA8-4DA4-BD7F-EE6D1F6D4947}" destId="{A1C5F38E-F8BD-4580-A121-91AE0945B53A}" srcOrd="0" destOrd="0" presId="urn:microsoft.com/office/officeart/2005/8/layout/target3"/>
    <dgm:cxn modelId="{2F9ED6C7-D352-4872-ACB4-DD33199BE53B}" type="presParOf" srcId="{B650B2B8-FCA8-4DA4-BD7F-EE6D1F6D4947}" destId="{FAF51762-6C15-4C6C-A9D7-70D882EF3EA3}" srcOrd="1" destOrd="0" presId="urn:microsoft.com/office/officeart/2005/8/layout/target3"/>
    <dgm:cxn modelId="{CFED3F86-3C01-4E04-BD7B-9284DDC69C46}" type="presParOf" srcId="{B650B2B8-FCA8-4DA4-BD7F-EE6D1F6D4947}" destId="{BCFB9D05-165D-49AB-9158-6063121F2E81}" srcOrd="2" destOrd="0" presId="urn:microsoft.com/office/officeart/2005/8/layout/target3"/>
    <dgm:cxn modelId="{D75F4BBD-400D-480F-A133-795C8D28F63D}" type="presParOf" srcId="{B650B2B8-FCA8-4DA4-BD7F-EE6D1F6D4947}" destId="{069DDD5C-F3B4-4404-BF9F-68F120363796}" srcOrd="3" destOrd="0" presId="urn:microsoft.com/office/officeart/2005/8/layout/target3"/>
    <dgm:cxn modelId="{E8F8D3DE-68AD-4FE2-B307-5BCA5FA8790A}" type="presParOf" srcId="{B650B2B8-FCA8-4DA4-BD7F-EE6D1F6D4947}" destId="{D91F9C74-BBF8-4321-B4F4-857D25BF4F41}" srcOrd="4" destOrd="0" presId="urn:microsoft.com/office/officeart/2005/8/layout/target3"/>
    <dgm:cxn modelId="{DDDC5C92-2DCD-4FC9-82B9-E0015B0A089B}" type="presParOf" srcId="{B650B2B8-FCA8-4DA4-BD7F-EE6D1F6D4947}" destId="{8BED3F1E-FC26-49D7-AB82-D6719195AEB7}" srcOrd="5" destOrd="0" presId="urn:microsoft.com/office/officeart/2005/8/layout/target3"/>
    <dgm:cxn modelId="{10AA16DD-5329-4F60-819A-692245EEFB82}" type="presParOf" srcId="{B650B2B8-FCA8-4DA4-BD7F-EE6D1F6D4947}" destId="{296A7BEB-995B-46F0-BBBF-8259AFB9AD01}" srcOrd="6" destOrd="0" presId="urn:microsoft.com/office/officeart/2005/8/layout/target3"/>
    <dgm:cxn modelId="{1B8B74C2-047A-4260-9CD7-83941731EA42}" type="presParOf" srcId="{B650B2B8-FCA8-4DA4-BD7F-EE6D1F6D4947}" destId="{22199B0B-2B88-47BF-BA7A-24DD6E7107E2}" srcOrd="7" destOrd="0" presId="urn:microsoft.com/office/officeart/2005/8/layout/target3"/>
    <dgm:cxn modelId="{442CBD0F-B3A5-4E41-B4A7-6B4AC8D31605}" type="presParOf" srcId="{B650B2B8-FCA8-4DA4-BD7F-EE6D1F6D4947}" destId="{C99CF0CD-9291-4084-8542-8B9DC0144410}" srcOrd="8" destOrd="0" presId="urn:microsoft.com/office/officeart/2005/8/layout/target3"/>
    <dgm:cxn modelId="{A8B244F0-D218-4B5F-AF5E-BCA48B7B2E96}" type="presParOf" srcId="{B650B2B8-FCA8-4DA4-BD7F-EE6D1F6D4947}" destId="{4D2EF5C5-8325-4BE9-8BD1-52ACF8236058}" srcOrd="9" destOrd="0" presId="urn:microsoft.com/office/officeart/2005/8/layout/targe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42F12BC5-CA29-47B7-853C-1DC0A385805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/>
      <dgm:spPr/>
      <dgm:t>
        <a:bodyPr/>
        <a:lstStyle/>
        <a:p>
          <a:endParaRPr lang="de-DE"/>
        </a:p>
      </dgm:t>
    </dgm:pt>
    <dgm:pt modelId="{9E75BA8E-6B53-45D6-B852-949B4BF5C66B}">
      <dgm:prSet/>
      <dgm:spPr/>
      <dgm:t>
        <a:bodyPr/>
        <a:lstStyle/>
        <a:p>
          <a:pPr rtl="0"/>
          <a:r>
            <a:rPr lang="de-DE" smtClean="0"/>
            <a:t>Auswahl 1</a:t>
          </a:r>
          <a:endParaRPr lang="de-DE"/>
        </a:p>
      </dgm:t>
    </dgm:pt>
    <dgm:pt modelId="{E7E9CF46-D5A7-44E5-8A35-E00172740307}" type="parTrans" cxnId="{C00F34BA-6FA6-4806-8785-297C649F68A6}">
      <dgm:prSet/>
      <dgm:spPr/>
      <dgm:t>
        <a:bodyPr/>
        <a:lstStyle/>
        <a:p>
          <a:endParaRPr lang="de-DE"/>
        </a:p>
      </dgm:t>
    </dgm:pt>
    <dgm:pt modelId="{F2CFD9E0-6FD8-4FA6-993A-BE1B2218A12E}" type="sibTrans" cxnId="{C00F34BA-6FA6-4806-8785-297C649F68A6}">
      <dgm:prSet/>
      <dgm:spPr/>
      <dgm:t>
        <a:bodyPr/>
        <a:lstStyle/>
        <a:p>
          <a:endParaRPr lang="de-DE"/>
        </a:p>
      </dgm:t>
    </dgm:pt>
    <dgm:pt modelId="{C83AFE4A-4B40-4FB6-98A9-AB684C8CDC7B}">
      <dgm:prSet/>
      <dgm:spPr/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EAFA8EC4-DFE4-48DF-B052-1283C4A23ECF}" type="parTrans" cxnId="{F93A4895-4033-4059-AACD-78F5CE1F9329}">
      <dgm:prSet/>
      <dgm:spPr/>
      <dgm:t>
        <a:bodyPr/>
        <a:lstStyle/>
        <a:p>
          <a:endParaRPr lang="de-DE"/>
        </a:p>
      </dgm:t>
    </dgm:pt>
    <dgm:pt modelId="{26A572FD-BC6E-43DD-9470-A125B56A7D12}" type="sibTrans" cxnId="{F93A4895-4033-4059-AACD-78F5CE1F9329}">
      <dgm:prSet/>
      <dgm:spPr/>
      <dgm:t>
        <a:bodyPr/>
        <a:lstStyle/>
        <a:p>
          <a:endParaRPr lang="de-DE"/>
        </a:p>
      </dgm:t>
    </dgm:pt>
    <dgm:pt modelId="{39D60E21-DCD7-4B3E-A33C-0B391109285D}">
      <dgm:prSet/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BC2418E3-1CA1-4AA4-ADA3-B342BCDD2672}" type="parTrans" cxnId="{834D929A-2AD8-4B7D-BB4D-BF39E0BD4A0D}">
      <dgm:prSet/>
      <dgm:spPr/>
      <dgm:t>
        <a:bodyPr/>
        <a:lstStyle/>
        <a:p>
          <a:endParaRPr lang="de-DE"/>
        </a:p>
      </dgm:t>
    </dgm:pt>
    <dgm:pt modelId="{BE981298-F07A-4787-94CF-C12AE4740397}" type="sibTrans" cxnId="{834D929A-2AD8-4B7D-BB4D-BF39E0BD4A0D}">
      <dgm:prSet/>
      <dgm:spPr/>
      <dgm:t>
        <a:bodyPr/>
        <a:lstStyle/>
        <a:p>
          <a:endParaRPr lang="de-DE"/>
        </a:p>
      </dgm:t>
    </dgm:pt>
    <dgm:pt modelId="{DBE02CA6-9C3F-4131-9F2E-B31001E146C9}">
      <dgm:prSet/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CFF0C908-5CBA-4FD4-B8C7-F5AAD2D223A2}" type="parTrans" cxnId="{94225C8C-32E4-435D-857F-2283507E7936}">
      <dgm:prSet/>
      <dgm:spPr/>
      <dgm:t>
        <a:bodyPr/>
        <a:lstStyle/>
        <a:p>
          <a:endParaRPr lang="de-DE"/>
        </a:p>
      </dgm:t>
    </dgm:pt>
    <dgm:pt modelId="{5EBFDF86-D541-40BD-AF19-359F5FEAB9AA}" type="sibTrans" cxnId="{94225C8C-32E4-435D-857F-2283507E7936}">
      <dgm:prSet/>
      <dgm:spPr/>
      <dgm:t>
        <a:bodyPr/>
        <a:lstStyle/>
        <a:p>
          <a:endParaRPr lang="de-DE"/>
        </a:p>
      </dgm:t>
    </dgm:pt>
    <dgm:pt modelId="{C2F828F8-D8F7-48C5-B7B4-6A36BF64CFB9}">
      <dgm:prSet/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5BAF86B2-EF1E-4A79-949C-5770E2E2086F}" type="parTrans" cxnId="{285057CD-4D78-44C8-A064-657D1E9B5FD9}">
      <dgm:prSet/>
      <dgm:spPr/>
      <dgm:t>
        <a:bodyPr/>
        <a:lstStyle/>
        <a:p>
          <a:endParaRPr lang="de-DE"/>
        </a:p>
      </dgm:t>
    </dgm:pt>
    <dgm:pt modelId="{582848D6-5AA7-4E0A-A655-4C8B8DD2E1D1}" type="sibTrans" cxnId="{285057CD-4D78-44C8-A064-657D1E9B5FD9}">
      <dgm:prSet/>
      <dgm:spPr/>
      <dgm:t>
        <a:bodyPr/>
        <a:lstStyle/>
        <a:p>
          <a:endParaRPr lang="de-DE"/>
        </a:p>
      </dgm:t>
    </dgm:pt>
    <dgm:pt modelId="{9F539780-5449-4946-B305-1729364F7252}">
      <dgm:prSet/>
      <dgm:spPr/>
      <dgm:t>
        <a:bodyPr/>
        <a:lstStyle/>
        <a:p>
          <a:pPr rtl="0"/>
          <a:r>
            <a:rPr lang="de-DE" smtClean="0"/>
            <a:t>Auswahl 2</a:t>
          </a:r>
          <a:endParaRPr lang="de-DE"/>
        </a:p>
      </dgm:t>
    </dgm:pt>
    <dgm:pt modelId="{4C52AFB6-A985-481D-AD52-6BB5D3505AFC}" type="parTrans" cxnId="{64D6D55F-0BA2-4B75-8916-C36E16DF7743}">
      <dgm:prSet/>
      <dgm:spPr/>
      <dgm:t>
        <a:bodyPr/>
        <a:lstStyle/>
        <a:p>
          <a:endParaRPr lang="de-DE"/>
        </a:p>
      </dgm:t>
    </dgm:pt>
    <dgm:pt modelId="{B2701FAA-D896-4373-878A-C3FA0A06B035}" type="sibTrans" cxnId="{64D6D55F-0BA2-4B75-8916-C36E16DF7743}">
      <dgm:prSet/>
      <dgm:spPr/>
      <dgm:t>
        <a:bodyPr/>
        <a:lstStyle/>
        <a:p>
          <a:endParaRPr lang="de-DE"/>
        </a:p>
      </dgm:t>
    </dgm:pt>
    <dgm:pt modelId="{7C2C403F-D0C0-4973-8C58-C321A2600AE6}">
      <dgm:prSet/>
      <dgm:spPr/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7A391635-9569-4E1D-AC61-65DABD817739}" type="parTrans" cxnId="{7333F367-A630-489D-8A41-54EAA3D7A065}">
      <dgm:prSet/>
      <dgm:spPr/>
      <dgm:t>
        <a:bodyPr/>
        <a:lstStyle/>
        <a:p>
          <a:endParaRPr lang="de-DE"/>
        </a:p>
      </dgm:t>
    </dgm:pt>
    <dgm:pt modelId="{E34811E0-9180-4749-A34C-4F96096C3EBE}" type="sibTrans" cxnId="{7333F367-A630-489D-8A41-54EAA3D7A065}">
      <dgm:prSet/>
      <dgm:spPr/>
      <dgm:t>
        <a:bodyPr/>
        <a:lstStyle/>
        <a:p>
          <a:endParaRPr lang="de-DE"/>
        </a:p>
      </dgm:t>
    </dgm:pt>
    <dgm:pt modelId="{7C8C2A44-E2CB-42D0-8590-91D0186FDC3E}">
      <dgm:prSet/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AD5CCFB3-CCDF-470E-9D47-3864196CA44B}" type="parTrans" cxnId="{BC1A65F6-1328-45E4-91E5-0E836C4C37D8}">
      <dgm:prSet/>
      <dgm:spPr/>
      <dgm:t>
        <a:bodyPr/>
        <a:lstStyle/>
        <a:p>
          <a:endParaRPr lang="de-DE"/>
        </a:p>
      </dgm:t>
    </dgm:pt>
    <dgm:pt modelId="{810CDAC7-7A4A-43CD-9435-1BC636277C95}" type="sibTrans" cxnId="{BC1A65F6-1328-45E4-91E5-0E836C4C37D8}">
      <dgm:prSet/>
      <dgm:spPr/>
      <dgm:t>
        <a:bodyPr/>
        <a:lstStyle/>
        <a:p>
          <a:endParaRPr lang="de-DE"/>
        </a:p>
      </dgm:t>
    </dgm:pt>
    <dgm:pt modelId="{F417C385-B537-4010-80B3-5A7370AA4338}">
      <dgm:prSet/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FCF04400-DCB6-4971-B978-55359C956D70}" type="parTrans" cxnId="{41D768AA-13FC-4A26-9AC0-8666FFB099B6}">
      <dgm:prSet/>
      <dgm:spPr/>
      <dgm:t>
        <a:bodyPr/>
        <a:lstStyle/>
        <a:p>
          <a:endParaRPr lang="de-DE"/>
        </a:p>
      </dgm:t>
    </dgm:pt>
    <dgm:pt modelId="{75F2A5DB-549B-493B-B6B5-AFF1BD19BAA3}" type="sibTrans" cxnId="{41D768AA-13FC-4A26-9AC0-8666FFB099B6}">
      <dgm:prSet/>
      <dgm:spPr/>
      <dgm:t>
        <a:bodyPr/>
        <a:lstStyle/>
        <a:p>
          <a:endParaRPr lang="de-DE"/>
        </a:p>
      </dgm:t>
    </dgm:pt>
    <dgm:pt modelId="{4D37EF02-1AF4-4C64-99BB-40EB2B329D2C}">
      <dgm:prSet/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0E7406E0-DC62-4B4A-887D-7F4C12CDF3E0}" type="parTrans" cxnId="{64D29C44-D939-47A1-AD53-56C4272B7490}">
      <dgm:prSet/>
      <dgm:spPr/>
      <dgm:t>
        <a:bodyPr/>
        <a:lstStyle/>
        <a:p>
          <a:endParaRPr lang="de-DE"/>
        </a:p>
      </dgm:t>
    </dgm:pt>
    <dgm:pt modelId="{90FFE854-8095-46A4-90DD-6A1544D2D862}" type="sibTrans" cxnId="{64D29C44-D939-47A1-AD53-56C4272B7490}">
      <dgm:prSet/>
      <dgm:spPr/>
      <dgm:t>
        <a:bodyPr/>
        <a:lstStyle/>
        <a:p>
          <a:endParaRPr lang="de-DE"/>
        </a:p>
      </dgm:t>
    </dgm:pt>
    <dgm:pt modelId="{A600A51D-C06C-484E-97BF-008EDE8965D6}" type="pres">
      <dgm:prSet presAssocID="{42F12BC5-CA29-47B7-853C-1DC0A385805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EDED39A-6898-421C-B9BA-327A8F705D56}" type="pres">
      <dgm:prSet presAssocID="{9E75BA8E-6B53-45D6-B852-949B4BF5C66B}" presName="compNode" presStyleCnt="0"/>
      <dgm:spPr/>
    </dgm:pt>
    <dgm:pt modelId="{C671C9D5-FFA6-458D-97E6-793502328247}" type="pres">
      <dgm:prSet presAssocID="{9E75BA8E-6B53-45D6-B852-949B4BF5C66B}" presName="aNode" presStyleLbl="bgShp" presStyleIdx="0" presStyleCnt="2"/>
      <dgm:spPr/>
      <dgm:t>
        <a:bodyPr/>
        <a:lstStyle/>
        <a:p>
          <a:endParaRPr lang="de-DE"/>
        </a:p>
      </dgm:t>
    </dgm:pt>
    <dgm:pt modelId="{63431F29-7F16-478E-8924-2D785BC9ABDF}" type="pres">
      <dgm:prSet presAssocID="{9E75BA8E-6B53-45D6-B852-949B4BF5C66B}" presName="textNode" presStyleLbl="bgShp" presStyleIdx="0" presStyleCnt="2"/>
      <dgm:spPr/>
      <dgm:t>
        <a:bodyPr/>
        <a:lstStyle/>
        <a:p>
          <a:endParaRPr lang="de-DE"/>
        </a:p>
      </dgm:t>
    </dgm:pt>
    <dgm:pt modelId="{6C8771A6-BD69-4A70-8A84-6CAB57B4C7B9}" type="pres">
      <dgm:prSet presAssocID="{9E75BA8E-6B53-45D6-B852-949B4BF5C66B}" presName="compChildNode" presStyleCnt="0"/>
      <dgm:spPr/>
    </dgm:pt>
    <dgm:pt modelId="{241D0988-1DD1-41A5-9185-72EB2654DEBC}" type="pres">
      <dgm:prSet presAssocID="{9E75BA8E-6B53-45D6-B852-949B4BF5C66B}" presName="theInnerList" presStyleCnt="0"/>
      <dgm:spPr/>
    </dgm:pt>
    <dgm:pt modelId="{D58832D9-913A-4932-A65A-2985BB7D9363}" type="pres">
      <dgm:prSet presAssocID="{C83AFE4A-4B40-4FB6-98A9-AB684C8CDC7B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174A2D-0F82-4F3B-A913-90095FD673ED}" type="pres">
      <dgm:prSet presAssocID="{C83AFE4A-4B40-4FB6-98A9-AB684C8CDC7B}" presName="aSpace2" presStyleCnt="0"/>
      <dgm:spPr/>
    </dgm:pt>
    <dgm:pt modelId="{75CA12C4-28E0-4F2D-B723-31AD0E1B1728}" type="pres">
      <dgm:prSet presAssocID="{39D60E21-DCD7-4B3E-A33C-0B391109285D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F922ACD-CA54-4822-B0BF-0EB1B072670E}" type="pres">
      <dgm:prSet presAssocID="{39D60E21-DCD7-4B3E-A33C-0B391109285D}" presName="aSpace2" presStyleCnt="0"/>
      <dgm:spPr/>
    </dgm:pt>
    <dgm:pt modelId="{3BD2C1FC-3DFE-416D-B930-6B7677FFEBB6}" type="pres">
      <dgm:prSet presAssocID="{DBE02CA6-9C3F-4131-9F2E-B31001E146C9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48E989-8A88-4875-9BB7-4977D6DFEA1D}" type="pres">
      <dgm:prSet presAssocID="{DBE02CA6-9C3F-4131-9F2E-B31001E146C9}" presName="aSpace2" presStyleCnt="0"/>
      <dgm:spPr/>
    </dgm:pt>
    <dgm:pt modelId="{7311C090-D3A8-4EAF-A162-96F6D03304BE}" type="pres">
      <dgm:prSet presAssocID="{C2F828F8-D8F7-48C5-B7B4-6A36BF64CFB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86ADF6-2032-4B9E-8B7E-006439C8B24A}" type="pres">
      <dgm:prSet presAssocID="{9E75BA8E-6B53-45D6-B852-949B4BF5C66B}" presName="aSpace" presStyleCnt="0"/>
      <dgm:spPr/>
    </dgm:pt>
    <dgm:pt modelId="{2EF24C71-6D50-4CE2-9E25-B6DCC86DF123}" type="pres">
      <dgm:prSet presAssocID="{9F539780-5449-4946-B305-1729364F7252}" presName="compNode" presStyleCnt="0"/>
      <dgm:spPr/>
    </dgm:pt>
    <dgm:pt modelId="{B0351D1A-A9FB-4115-8DA3-2D5693164FDB}" type="pres">
      <dgm:prSet presAssocID="{9F539780-5449-4946-B305-1729364F7252}" presName="aNode" presStyleLbl="bgShp" presStyleIdx="1" presStyleCnt="2"/>
      <dgm:spPr/>
      <dgm:t>
        <a:bodyPr/>
        <a:lstStyle/>
        <a:p>
          <a:endParaRPr lang="de-DE"/>
        </a:p>
      </dgm:t>
    </dgm:pt>
    <dgm:pt modelId="{FDA05476-A9D0-47C1-8851-3113A17AB82F}" type="pres">
      <dgm:prSet presAssocID="{9F539780-5449-4946-B305-1729364F7252}" presName="textNode" presStyleLbl="bgShp" presStyleIdx="1" presStyleCnt="2"/>
      <dgm:spPr/>
      <dgm:t>
        <a:bodyPr/>
        <a:lstStyle/>
        <a:p>
          <a:endParaRPr lang="de-DE"/>
        </a:p>
      </dgm:t>
    </dgm:pt>
    <dgm:pt modelId="{5B8810FE-B4D9-40E3-BF76-0DB22A5436C1}" type="pres">
      <dgm:prSet presAssocID="{9F539780-5449-4946-B305-1729364F7252}" presName="compChildNode" presStyleCnt="0"/>
      <dgm:spPr/>
    </dgm:pt>
    <dgm:pt modelId="{F8B6C12F-6B24-4983-B684-2EEB33644CBA}" type="pres">
      <dgm:prSet presAssocID="{9F539780-5449-4946-B305-1729364F7252}" presName="theInnerList" presStyleCnt="0"/>
      <dgm:spPr/>
    </dgm:pt>
    <dgm:pt modelId="{915DB9BA-B04D-4CF2-8A64-24935210AA9A}" type="pres">
      <dgm:prSet presAssocID="{7C2C403F-D0C0-4973-8C58-C321A2600AE6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82103BA-4D77-436B-8F72-F2D9A1FE2077}" type="pres">
      <dgm:prSet presAssocID="{7C2C403F-D0C0-4973-8C58-C321A2600AE6}" presName="aSpace2" presStyleCnt="0"/>
      <dgm:spPr/>
    </dgm:pt>
    <dgm:pt modelId="{81805AC7-CDE5-4290-9B25-F85C88D8B097}" type="pres">
      <dgm:prSet presAssocID="{7C8C2A44-E2CB-42D0-8590-91D0186FDC3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99E056-69E4-439B-BF2E-B7CCAB413813}" type="pres">
      <dgm:prSet presAssocID="{7C8C2A44-E2CB-42D0-8590-91D0186FDC3E}" presName="aSpace2" presStyleCnt="0"/>
      <dgm:spPr/>
    </dgm:pt>
    <dgm:pt modelId="{ACDE0B8F-9F99-449B-B2C6-CC657F3B62D3}" type="pres">
      <dgm:prSet presAssocID="{F417C385-B537-4010-80B3-5A7370AA4338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EEF7FB-EF1E-4F88-9C01-5F4B1B452200}" type="pres">
      <dgm:prSet presAssocID="{F417C385-B537-4010-80B3-5A7370AA4338}" presName="aSpace2" presStyleCnt="0"/>
      <dgm:spPr/>
    </dgm:pt>
    <dgm:pt modelId="{60BB2ECA-F2DB-443A-9F7E-FC1F8B15AB9E}" type="pres">
      <dgm:prSet presAssocID="{4D37EF02-1AF4-4C64-99BB-40EB2B329D2C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85057CD-4D78-44C8-A064-657D1E9B5FD9}" srcId="{9E75BA8E-6B53-45D6-B852-949B4BF5C66B}" destId="{C2F828F8-D8F7-48C5-B7B4-6A36BF64CFB9}" srcOrd="3" destOrd="0" parTransId="{5BAF86B2-EF1E-4A79-949C-5770E2E2086F}" sibTransId="{582848D6-5AA7-4E0A-A655-4C8B8DD2E1D1}"/>
    <dgm:cxn modelId="{3AE8AFF1-1641-43F0-90E8-93A52C8F37E6}" type="presOf" srcId="{C2F828F8-D8F7-48C5-B7B4-6A36BF64CFB9}" destId="{7311C090-D3A8-4EAF-A162-96F6D03304BE}" srcOrd="0" destOrd="0" presId="urn:microsoft.com/office/officeart/2005/8/layout/lProcess2"/>
    <dgm:cxn modelId="{6CECFCA8-8F1A-40A7-907A-8D793293CBF3}" type="presOf" srcId="{7C8C2A44-E2CB-42D0-8590-91D0186FDC3E}" destId="{81805AC7-CDE5-4290-9B25-F85C88D8B097}" srcOrd="0" destOrd="0" presId="urn:microsoft.com/office/officeart/2005/8/layout/lProcess2"/>
    <dgm:cxn modelId="{94225C8C-32E4-435D-857F-2283507E7936}" srcId="{9E75BA8E-6B53-45D6-B852-949B4BF5C66B}" destId="{DBE02CA6-9C3F-4131-9F2E-B31001E146C9}" srcOrd="2" destOrd="0" parTransId="{CFF0C908-5CBA-4FD4-B8C7-F5AAD2D223A2}" sibTransId="{5EBFDF86-D541-40BD-AF19-359F5FEAB9AA}"/>
    <dgm:cxn modelId="{35082378-493E-4068-B639-20928EB840F5}" type="presOf" srcId="{C83AFE4A-4B40-4FB6-98A9-AB684C8CDC7B}" destId="{D58832D9-913A-4932-A65A-2985BB7D9363}" srcOrd="0" destOrd="0" presId="urn:microsoft.com/office/officeart/2005/8/layout/lProcess2"/>
    <dgm:cxn modelId="{41D768AA-13FC-4A26-9AC0-8666FFB099B6}" srcId="{9F539780-5449-4946-B305-1729364F7252}" destId="{F417C385-B537-4010-80B3-5A7370AA4338}" srcOrd="2" destOrd="0" parTransId="{FCF04400-DCB6-4971-B978-55359C956D70}" sibTransId="{75F2A5DB-549B-493B-B6B5-AFF1BD19BAA3}"/>
    <dgm:cxn modelId="{67B25E6C-9870-4D7D-B68B-D1CCF7B4AFCB}" type="presOf" srcId="{9F539780-5449-4946-B305-1729364F7252}" destId="{B0351D1A-A9FB-4115-8DA3-2D5693164FDB}" srcOrd="0" destOrd="0" presId="urn:microsoft.com/office/officeart/2005/8/layout/lProcess2"/>
    <dgm:cxn modelId="{F93A4895-4033-4059-AACD-78F5CE1F9329}" srcId="{9E75BA8E-6B53-45D6-B852-949B4BF5C66B}" destId="{C83AFE4A-4B40-4FB6-98A9-AB684C8CDC7B}" srcOrd="0" destOrd="0" parTransId="{EAFA8EC4-DFE4-48DF-B052-1283C4A23ECF}" sibTransId="{26A572FD-BC6E-43DD-9470-A125B56A7D12}"/>
    <dgm:cxn modelId="{A17E7545-3616-4566-93E0-3F96DC316E72}" type="presOf" srcId="{42F12BC5-CA29-47B7-853C-1DC0A385805A}" destId="{A600A51D-C06C-484E-97BF-008EDE8965D6}" srcOrd="0" destOrd="0" presId="urn:microsoft.com/office/officeart/2005/8/layout/lProcess2"/>
    <dgm:cxn modelId="{64D29C44-D939-47A1-AD53-56C4272B7490}" srcId="{9F539780-5449-4946-B305-1729364F7252}" destId="{4D37EF02-1AF4-4C64-99BB-40EB2B329D2C}" srcOrd="3" destOrd="0" parTransId="{0E7406E0-DC62-4B4A-887D-7F4C12CDF3E0}" sibTransId="{90FFE854-8095-46A4-90DD-6A1544D2D862}"/>
    <dgm:cxn modelId="{F837B2A8-FAC2-4B11-8983-EB4FB154492A}" type="presOf" srcId="{9E75BA8E-6B53-45D6-B852-949B4BF5C66B}" destId="{C671C9D5-FFA6-458D-97E6-793502328247}" srcOrd="0" destOrd="0" presId="urn:microsoft.com/office/officeart/2005/8/layout/lProcess2"/>
    <dgm:cxn modelId="{411BB951-BA44-4DD8-ACCA-99E40F015805}" type="presOf" srcId="{7C2C403F-D0C0-4973-8C58-C321A2600AE6}" destId="{915DB9BA-B04D-4CF2-8A64-24935210AA9A}" srcOrd="0" destOrd="0" presId="urn:microsoft.com/office/officeart/2005/8/layout/lProcess2"/>
    <dgm:cxn modelId="{C00F34BA-6FA6-4806-8785-297C649F68A6}" srcId="{42F12BC5-CA29-47B7-853C-1DC0A385805A}" destId="{9E75BA8E-6B53-45D6-B852-949B4BF5C66B}" srcOrd="0" destOrd="0" parTransId="{E7E9CF46-D5A7-44E5-8A35-E00172740307}" sibTransId="{F2CFD9E0-6FD8-4FA6-993A-BE1B2218A12E}"/>
    <dgm:cxn modelId="{28E96086-B547-487E-8E9C-5DAD0578F133}" type="presOf" srcId="{9F539780-5449-4946-B305-1729364F7252}" destId="{FDA05476-A9D0-47C1-8851-3113A17AB82F}" srcOrd="1" destOrd="0" presId="urn:microsoft.com/office/officeart/2005/8/layout/lProcess2"/>
    <dgm:cxn modelId="{7333F367-A630-489D-8A41-54EAA3D7A065}" srcId="{9F539780-5449-4946-B305-1729364F7252}" destId="{7C2C403F-D0C0-4973-8C58-C321A2600AE6}" srcOrd="0" destOrd="0" parTransId="{7A391635-9569-4E1D-AC61-65DABD817739}" sibTransId="{E34811E0-9180-4749-A34C-4F96096C3EBE}"/>
    <dgm:cxn modelId="{989D82D6-DCE4-4AC4-9D8C-DE4A827E19AB}" type="presOf" srcId="{DBE02CA6-9C3F-4131-9F2E-B31001E146C9}" destId="{3BD2C1FC-3DFE-416D-B930-6B7677FFEBB6}" srcOrd="0" destOrd="0" presId="urn:microsoft.com/office/officeart/2005/8/layout/lProcess2"/>
    <dgm:cxn modelId="{31664BF7-9A72-4179-B953-633062F7EC9D}" type="presOf" srcId="{4D37EF02-1AF4-4C64-99BB-40EB2B329D2C}" destId="{60BB2ECA-F2DB-443A-9F7E-FC1F8B15AB9E}" srcOrd="0" destOrd="0" presId="urn:microsoft.com/office/officeart/2005/8/layout/lProcess2"/>
    <dgm:cxn modelId="{64D6D55F-0BA2-4B75-8916-C36E16DF7743}" srcId="{42F12BC5-CA29-47B7-853C-1DC0A385805A}" destId="{9F539780-5449-4946-B305-1729364F7252}" srcOrd="1" destOrd="0" parTransId="{4C52AFB6-A985-481D-AD52-6BB5D3505AFC}" sibTransId="{B2701FAA-D896-4373-878A-C3FA0A06B035}"/>
    <dgm:cxn modelId="{330F44DA-CB55-42D2-80A8-CDDB31224566}" type="presOf" srcId="{9E75BA8E-6B53-45D6-B852-949B4BF5C66B}" destId="{63431F29-7F16-478E-8924-2D785BC9ABDF}" srcOrd="1" destOrd="0" presId="urn:microsoft.com/office/officeart/2005/8/layout/lProcess2"/>
    <dgm:cxn modelId="{834D929A-2AD8-4B7D-BB4D-BF39E0BD4A0D}" srcId="{9E75BA8E-6B53-45D6-B852-949B4BF5C66B}" destId="{39D60E21-DCD7-4B3E-A33C-0B391109285D}" srcOrd="1" destOrd="0" parTransId="{BC2418E3-1CA1-4AA4-ADA3-B342BCDD2672}" sibTransId="{BE981298-F07A-4787-94CF-C12AE4740397}"/>
    <dgm:cxn modelId="{CFFCA10E-8F36-42F9-BE4F-06371DE8BB39}" type="presOf" srcId="{F417C385-B537-4010-80B3-5A7370AA4338}" destId="{ACDE0B8F-9F99-449B-B2C6-CC657F3B62D3}" srcOrd="0" destOrd="0" presId="urn:microsoft.com/office/officeart/2005/8/layout/lProcess2"/>
    <dgm:cxn modelId="{96BDABCD-4735-4E25-BC3D-9B6B3DF2163C}" type="presOf" srcId="{39D60E21-DCD7-4B3E-A33C-0B391109285D}" destId="{75CA12C4-28E0-4F2D-B723-31AD0E1B1728}" srcOrd="0" destOrd="0" presId="urn:microsoft.com/office/officeart/2005/8/layout/lProcess2"/>
    <dgm:cxn modelId="{BC1A65F6-1328-45E4-91E5-0E836C4C37D8}" srcId="{9F539780-5449-4946-B305-1729364F7252}" destId="{7C8C2A44-E2CB-42D0-8590-91D0186FDC3E}" srcOrd="1" destOrd="0" parTransId="{AD5CCFB3-CCDF-470E-9D47-3864196CA44B}" sibTransId="{810CDAC7-7A4A-43CD-9435-1BC636277C95}"/>
    <dgm:cxn modelId="{F033836E-D9B1-4906-B3B3-0F2EE9D51A7F}" type="presParOf" srcId="{A600A51D-C06C-484E-97BF-008EDE8965D6}" destId="{BEDED39A-6898-421C-B9BA-327A8F705D56}" srcOrd="0" destOrd="0" presId="urn:microsoft.com/office/officeart/2005/8/layout/lProcess2"/>
    <dgm:cxn modelId="{ED5D653F-A015-4F60-AB28-D62E5E25B511}" type="presParOf" srcId="{BEDED39A-6898-421C-B9BA-327A8F705D56}" destId="{C671C9D5-FFA6-458D-97E6-793502328247}" srcOrd="0" destOrd="0" presId="urn:microsoft.com/office/officeart/2005/8/layout/lProcess2"/>
    <dgm:cxn modelId="{5EF19C1C-BE50-40A9-B250-533E2FB85D77}" type="presParOf" srcId="{BEDED39A-6898-421C-B9BA-327A8F705D56}" destId="{63431F29-7F16-478E-8924-2D785BC9ABDF}" srcOrd="1" destOrd="0" presId="urn:microsoft.com/office/officeart/2005/8/layout/lProcess2"/>
    <dgm:cxn modelId="{F43F25BB-0886-45DE-A5EA-FFDB3CCA5BFC}" type="presParOf" srcId="{BEDED39A-6898-421C-B9BA-327A8F705D56}" destId="{6C8771A6-BD69-4A70-8A84-6CAB57B4C7B9}" srcOrd="2" destOrd="0" presId="urn:microsoft.com/office/officeart/2005/8/layout/lProcess2"/>
    <dgm:cxn modelId="{5ECEBC61-ABFA-4465-89DE-513A7CB15F33}" type="presParOf" srcId="{6C8771A6-BD69-4A70-8A84-6CAB57B4C7B9}" destId="{241D0988-1DD1-41A5-9185-72EB2654DEBC}" srcOrd="0" destOrd="0" presId="urn:microsoft.com/office/officeart/2005/8/layout/lProcess2"/>
    <dgm:cxn modelId="{1DFE7952-8769-4593-B828-910D44435A5B}" type="presParOf" srcId="{241D0988-1DD1-41A5-9185-72EB2654DEBC}" destId="{D58832D9-913A-4932-A65A-2985BB7D9363}" srcOrd="0" destOrd="0" presId="urn:microsoft.com/office/officeart/2005/8/layout/lProcess2"/>
    <dgm:cxn modelId="{B40A52D7-DDE6-48CC-AE4C-6F6D591A5C5E}" type="presParOf" srcId="{241D0988-1DD1-41A5-9185-72EB2654DEBC}" destId="{69174A2D-0F82-4F3B-A913-90095FD673ED}" srcOrd="1" destOrd="0" presId="urn:microsoft.com/office/officeart/2005/8/layout/lProcess2"/>
    <dgm:cxn modelId="{D5E7425A-0F28-4372-814B-180ED73A3CC6}" type="presParOf" srcId="{241D0988-1DD1-41A5-9185-72EB2654DEBC}" destId="{75CA12C4-28E0-4F2D-B723-31AD0E1B1728}" srcOrd="2" destOrd="0" presId="urn:microsoft.com/office/officeart/2005/8/layout/lProcess2"/>
    <dgm:cxn modelId="{E3228E1D-351D-44E6-91AF-6267F6EB316F}" type="presParOf" srcId="{241D0988-1DD1-41A5-9185-72EB2654DEBC}" destId="{2F922ACD-CA54-4822-B0BF-0EB1B072670E}" srcOrd="3" destOrd="0" presId="urn:microsoft.com/office/officeart/2005/8/layout/lProcess2"/>
    <dgm:cxn modelId="{0C532D6C-0555-40D5-9A1C-3BA36DED7AD6}" type="presParOf" srcId="{241D0988-1DD1-41A5-9185-72EB2654DEBC}" destId="{3BD2C1FC-3DFE-416D-B930-6B7677FFEBB6}" srcOrd="4" destOrd="0" presId="urn:microsoft.com/office/officeart/2005/8/layout/lProcess2"/>
    <dgm:cxn modelId="{E78D617A-C5D3-479B-A231-61F1C1416F25}" type="presParOf" srcId="{241D0988-1DD1-41A5-9185-72EB2654DEBC}" destId="{D848E989-8A88-4875-9BB7-4977D6DFEA1D}" srcOrd="5" destOrd="0" presId="urn:microsoft.com/office/officeart/2005/8/layout/lProcess2"/>
    <dgm:cxn modelId="{7A18C342-6438-4B70-9639-8D83F6FCFE5B}" type="presParOf" srcId="{241D0988-1DD1-41A5-9185-72EB2654DEBC}" destId="{7311C090-D3A8-4EAF-A162-96F6D03304BE}" srcOrd="6" destOrd="0" presId="urn:microsoft.com/office/officeart/2005/8/layout/lProcess2"/>
    <dgm:cxn modelId="{B64A1B3E-C4CE-4BC3-B1C2-ABB8251DD63B}" type="presParOf" srcId="{A600A51D-C06C-484E-97BF-008EDE8965D6}" destId="{0786ADF6-2032-4B9E-8B7E-006439C8B24A}" srcOrd="1" destOrd="0" presId="urn:microsoft.com/office/officeart/2005/8/layout/lProcess2"/>
    <dgm:cxn modelId="{738CACE3-CBD4-4880-9247-1953BB2C053F}" type="presParOf" srcId="{A600A51D-C06C-484E-97BF-008EDE8965D6}" destId="{2EF24C71-6D50-4CE2-9E25-B6DCC86DF123}" srcOrd="2" destOrd="0" presId="urn:microsoft.com/office/officeart/2005/8/layout/lProcess2"/>
    <dgm:cxn modelId="{DCCABAB7-9D04-4C7C-93FB-DB11F678AC41}" type="presParOf" srcId="{2EF24C71-6D50-4CE2-9E25-B6DCC86DF123}" destId="{B0351D1A-A9FB-4115-8DA3-2D5693164FDB}" srcOrd="0" destOrd="0" presId="urn:microsoft.com/office/officeart/2005/8/layout/lProcess2"/>
    <dgm:cxn modelId="{88366C39-3D95-4F35-B745-3BDFB2F8A649}" type="presParOf" srcId="{2EF24C71-6D50-4CE2-9E25-B6DCC86DF123}" destId="{FDA05476-A9D0-47C1-8851-3113A17AB82F}" srcOrd="1" destOrd="0" presId="urn:microsoft.com/office/officeart/2005/8/layout/lProcess2"/>
    <dgm:cxn modelId="{3624A2E9-C541-4946-9A4A-FD9B8549D9DA}" type="presParOf" srcId="{2EF24C71-6D50-4CE2-9E25-B6DCC86DF123}" destId="{5B8810FE-B4D9-40E3-BF76-0DB22A5436C1}" srcOrd="2" destOrd="0" presId="urn:microsoft.com/office/officeart/2005/8/layout/lProcess2"/>
    <dgm:cxn modelId="{C9A5F434-7142-4BC0-824E-D09A54278A66}" type="presParOf" srcId="{5B8810FE-B4D9-40E3-BF76-0DB22A5436C1}" destId="{F8B6C12F-6B24-4983-B684-2EEB33644CBA}" srcOrd="0" destOrd="0" presId="urn:microsoft.com/office/officeart/2005/8/layout/lProcess2"/>
    <dgm:cxn modelId="{04129937-C3B5-490B-99C5-DD3DADFE35AC}" type="presParOf" srcId="{F8B6C12F-6B24-4983-B684-2EEB33644CBA}" destId="{915DB9BA-B04D-4CF2-8A64-24935210AA9A}" srcOrd="0" destOrd="0" presId="urn:microsoft.com/office/officeart/2005/8/layout/lProcess2"/>
    <dgm:cxn modelId="{C313B351-D3AF-40C1-9745-AA066E50F794}" type="presParOf" srcId="{F8B6C12F-6B24-4983-B684-2EEB33644CBA}" destId="{082103BA-4D77-436B-8F72-F2D9A1FE2077}" srcOrd="1" destOrd="0" presId="urn:microsoft.com/office/officeart/2005/8/layout/lProcess2"/>
    <dgm:cxn modelId="{08ABA2EA-681B-4CCF-A686-74D54DC4700C}" type="presParOf" srcId="{F8B6C12F-6B24-4983-B684-2EEB33644CBA}" destId="{81805AC7-CDE5-4290-9B25-F85C88D8B097}" srcOrd="2" destOrd="0" presId="urn:microsoft.com/office/officeart/2005/8/layout/lProcess2"/>
    <dgm:cxn modelId="{EDA59491-196F-44EA-A447-8FCBDCC48DA9}" type="presParOf" srcId="{F8B6C12F-6B24-4983-B684-2EEB33644CBA}" destId="{BB99E056-69E4-439B-BF2E-B7CCAB413813}" srcOrd="3" destOrd="0" presId="urn:microsoft.com/office/officeart/2005/8/layout/lProcess2"/>
    <dgm:cxn modelId="{F9D7D366-AAC5-4472-9179-B636963D75AB}" type="presParOf" srcId="{F8B6C12F-6B24-4983-B684-2EEB33644CBA}" destId="{ACDE0B8F-9F99-449B-B2C6-CC657F3B62D3}" srcOrd="4" destOrd="0" presId="urn:microsoft.com/office/officeart/2005/8/layout/lProcess2"/>
    <dgm:cxn modelId="{08CBEBC6-974E-4A0A-A088-A49F010335A6}" type="presParOf" srcId="{F8B6C12F-6B24-4983-B684-2EEB33644CBA}" destId="{96EEF7FB-EF1E-4F88-9C01-5F4B1B452200}" srcOrd="5" destOrd="0" presId="urn:microsoft.com/office/officeart/2005/8/layout/lProcess2"/>
    <dgm:cxn modelId="{6DE86B0E-DC4F-4267-BC4F-D9011CF9DA95}" type="presParOf" srcId="{F8B6C12F-6B24-4983-B684-2EEB33644CBA}" destId="{60BB2ECA-F2DB-443A-9F7E-FC1F8B15AB9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2F12BC5-CA29-47B7-853C-1DC0A385805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75BA8E-6B53-45D6-B852-949B4BF5C66B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de-DE" smtClean="0"/>
            <a:t>Auswahl 1</a:t>
          </a:r>
          <a:endParaRPr lang="de-DE"/>
        </a:p>
      </dgm:t>
    </dgm:pt>
    <dgm:pt modelId="{E7E9CF46-D5A7-44E5-8A35-E00172740307}" type="parTrans" cxnId="{C00F34BA-6FA6-4806-8785-297C649F68A6}">
      <dgm:prSet/>
      <dgm:spPr/>
      <dgm:t>
        <a:bodyPr/>
        <a:lstStyle/>
        <a:p>
          <a:endParaRPr lang="de-DE"/>
        </a:p>
      </dgm:t>
    </dgm:pt>
    <dgm:pt modelId="{F2CFD9E0-6FD8-4FA6-993A-BE1B2218A12E}" type="sibTrans" cxnId="{C00F34BA-6FA6-4806-8785-297C649F68A6}">
      <dgm:prSet/>
      <dgm:spPr/>
      <dgm:t>
        <a:bodyPr/>
        <a:lstStyle/>
        <a:p>
          <a:endParaRPr lang="de-DE"/>
        </a:p>
      </dgm:t>
    </dgm:pt>
    <dgm:pt modelId="{C83AFE4A-4B40-4FB6-98A9-AB684C8CDC7B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de-DE" dirty="0" smtClean="0"/>
            <a:t>Argument 1</a:t>
          </a:r>
          <a:endParaRPr lang="de-DE" dirty="0"/>
        </a:p>
      </dgm:t>
    </dgm:pt>
    <dgm:pt modelId="{EAFA8EC4-DFE4-48DF-B052-1283C4A23ECF}" type="parTrans" cxnId="{F93A4895-4033-4059-AACD-78F5CE1F9329}">
      <dgm:prSet/>
      <dgm:spPr/>
      <dgm:t>
        <a:bodyPr/>
        <a:lstStyle/>
        <a:p>
          <a:endParaRPr lang="de-DE"/>
        </a:p>
      </dgm:t>
    </dgm:pt>
    <dgm:pt modelId="{26A572FD-BC6E-43DD-9470-A125B56A7D12}" type="sibTrans" cxnId="{F93A4895-4033-4059-AACD-78F5CE1F9329}">
      <dgm:prSet/>
      <dgm:spPr/>
      <dgm:t>
        <a:bodyPr/>
        <a:lstStyle/>
        <a:p>
          <a:endParaRPr lang="de-DE"/>
        </a:p>
      </dgm:t>
    </dgm:pt>
    <dgm:pt modelId="{39D60E21-DCD7-4B3E-A33C-0B391109285D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BC2418E3-1CA1-4AA4-ADA3-B342BCDD2672}" type="parTrans" cxnId="{834D929A-2AD8-4B7D-BB4D-BF39E0BD4A0D}">
      <dgm:prSet/>
      <dgm:spPr/>
      <dgm:t>
        <a:bodyPr/>
        <a:lstStyle/>
        <a:p>
          <a:endParaRPr lang="de-DE"/>
        </a:p>
      </dgm:t>
    </dgm:pt>
    <dgm:pt modelId="{BE981298-F07A-4787-94CF-C12AE4740397}" type="sibTrans" cxnId="{834D929A-2AD8-4B7D-BB4D-BF39E0BD4A0D}">
      <dgm:prSet/>
      <dgm:spPr/>
      <dgm:t>
        <a:bodyPr/>
        <a:lstStyle/>
        <a:p>
          <a:endParaRPr lang="de-DE"/>
        </a:p>
      </dgm:t>
    </dgm:pt>
    <dgm:pt modelId="{DBE02CA6-9C3F-4131-9F2E-B31001E146C9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CFF0C908-5CBA-4FD4-B8C7-F5AAD2D223A2}" type="parTrans" cxnId="{94225C8C-32E4-435D-857F-2283507E7936}">
      <dgm:prSet/>
      <dgm:spPr/>
      <dgm:t>
        <a:bodyPr/>
        <a:lstStyle/>
        <a:p>
          <a:endParaRPr lang="de-DE"/>
        </a:p>
      </dgm:t>
    </dgm:pt>
    <dgm:pt modelId="{5EBFDF86-D541-40BD-AF19-359F5FEAB9AA}" type="sibTrans" cxnId="{94225C8C-32E4-435D-857F-2283507E7936}">
      <dgm:prSet/>
      <dgm:spPr/>
      <dgm:t>
        <a:bodyPr/>
        <a:lstStyle/>
        <a:p>
          <a:endParaRPr lang="de-DE"/>
        </a:p>
      </dgm:t>
    </dgm:pt>
    <dgm:pt modelId="{C2F828F8-D8F7-48C5-B7B4-6A36BF64CFB9}">
      <dgm:prSet/>
      <dgm:spPr>
        <a:solidFill>
          <a:schemeClr val="accent6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5BAF86B2-EF1E-4A79-949C-5770E2E2086F}" type="parTrans" cxnId="{285057CD-4D78-44C8-A064-657D1E9B5FD9}">
      <dgm:prSet/>
      <dgm:spPr/>
      <dgm:t>
        <a:bodyPr/>
        <a:lstStyle/>
        <a:p>
          <a:endParaRPr lang="de-DE"/>
        </a:p>
      </dgm:t>
    </dgm:pt>
    <dgm:pt modelId="{582848D6-5AA7-4E0A-A655-4C8B8DD2E1D1}" type="sibTrans" cxnId="{285057CD-4D78-44C8-A064-657D1E9B5FD9}">
      <dgm:prSet/>
      <dgm:spPr/>
      <dgm:t>
        <a:bodyPr/>
        <a:lstStyle/>
        <a:p>
          <a:endParaRPr lang="de-DE"/>
        </a:p>
      </dgm:t>
    </dgm:pt>
    <dgm:pt modelId="{9F539780-5449-4946-B305-1729364F725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de-DE" smtClean="0"/>
            <a:t>Auswahl 2</a:t>
          </a:r>
          <a:endParaRPr lang="de-DE"/>
        </a:p>
      </dgm:t>
    </dgm:pt>
    <dgm:pt modelId="{4C52AFB6-A985-481D-AD52-6BB5D3505AFC}" type="parTrans" cxnId="{64D6D55F-0BA2-4B75-8916-C36E16DF7743}">
      <dgm:prSet/>
      <dgm:spPr/>
      <dgm:t>
        <a:bodyPr/>
        <a:lstStyle/>
        <a:p>
          <a:endParaRPr lang="de-DE"/>
        </a:p>
      </dgm:t>
    </dgm:pt>
    <dgm:pt modelId="{B2701FAA-D896-4373-878A-C3FA0A06B035}" type="sibTrans" cxnId="{64D6D55F-0BA2-4B75-8916-C36E16DF7743}">
      <dgm:prSet/>
      <dgm:spPr/>
      <dgm:t>
        <a:bodyPr/>
        <a:lstStyle/>
        <a:p>
          <a:endParaRPr lang="de-DE"/>
        </a:p>
      </dgm:t>
    </dgm:pt>
    <dgm:pt modelId="{7C2C403F-D0C0-4973-8C58-C321A2600AE6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7A391635-9569-4E1D-AC61-65DABD817739}" type="parTrans" cxnId="{7333F367-A630-489D-8A41-54EAA3D7A065}">
      <dgm:prSet/>
      <dgm:spPr/>
      <dgm:t>
        <a:bodyPr/>
        <a:lstStyle/>
        <a:p>
          <a:endParaRPr lang="de-DE"/>
        </a:p>
      </dgm:t>
    </dgm:pt>
    <dgm:pt modelId="{E34811E0-9180-4749-A34C-4F96096C3EBE}" type="sibTrans" cxnId="{7333F367-A630-489D-8A41-54EAA3D7A065}">
      <dgm:prSet/>
      <dgm:spPr/>
      <dgm:t>
        <a:bodyPr/>
        <a:lstStyle/>
        <a:p>
          <a:endParaRPr lang="de-DE"/>
        </a:p>
      </dgm:t>
    </dgm:pt>
    <dgm:pt modelId="{7C8C2A44-E2CB-42D0-8590-91D0186FDC3E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AD5CCFB3-CCDF-470E-9D47-3864196CA44B}" type="parTrans" cxnId="{BC1A65F6-1328-45E4-91E5-0E836C4C37D8}">
      <dgm:prSet/>
      <dgm:spPr/>
      <dgm:t>
        <a:bodyPr/>
        <a:lstStyle/>
        <a:p>
          <a:endParaRPr lang="de-DE"/>
        </a:p>
      </dgm:t>
    </dgm:pt>
    <dgm:pt modelId="{810CDAC7-7A4A-43CD-9435-1BC636277C95}" type="sibTrans" cxnId="{BC1A65F6-1328-45E4-91E5-0E836C4C37D8}">
      <dgm:prSet/>
      <dgm:spPr/>
      <dgm:t>
        <a:bodyPr/>
        <a:lstStyle/>
        <a:p>
          <a:endParaRPr lang="de-DE"/>
        </a:p>
      </dgm:t>
    </dgm:pt>
    <dgm:pt modelId="{F417C385-B537-4010-80B3-5A7370AA4338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FCF04400-DCB6-4971-B978-55359C956D70}" type="parTrans" cxnId="{41D768AA-13FC-4A26-9AC0-8666FFB099B6}">
      <dgm:prSet/>
      <dgm:spPr/>
      <dgm:t>
        <a:bodyPr/>
        <a:lstStyle/>
        <a:p>
          <a:endParaRPr lang="de-DE"/>
        </a:p>
      </dgm:t>
    </dgm:pt>
    <dgm:pt modelId="{75F2A5DB-549B-493B-B6B5-AFF1BD19BAA3}" type="sibTrans" cxnId="{41D768AA-13FC-4A26-9AC0-8666FFB099B6}">
      <dgm:prSet/>
      <dgm:spPr/>
      <dgm:t>
        <a:bodyPr/>
        <a:lstStyle/>
        <a:p>
          <a:endParaRPr lang="de-DE"/>
        </a:p>
      </dgm:t>
    </dgm:pt>
    <dgm:pt modelId="{4D37EF02-1AF4-4C64-99BB-40EB2B329D2C}">
      <dgm:prSet/>
      <dgm:spPr>
        <a:solidFill>
          <a:schemeClr val="accent2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0E7406E0-DC62-4B4A-887D-7F4C12CDF3E0}" type="parTrans" cxnId="{64D29C44-D939-47A1-AD53-56C4272B7490}">
      <dgm:prSet/>
      <dgm:spPr/>
      <dgm:t>
        <a:bodyPr/>
        <a:lstStyle/>
        <a:p>
          <a:endParaRPr lang="de-DE"/>
        </a:p>
      </dgm:t>
    </dgm:pt>
    <dgm:pt modelId="{90FFE854-8095-46A4-90DD-6A1544D2D862}" type="sibTrans" cxnId="{64D29C44-D939-47A1-AD53-56C4272B7490}">
      <dgm:prSet/>
      <dgm:spPr/>
      <dgm:t>
        <a:bodyPr/>
        <a:lstStyle/>
        <a:p>
          <a:endParaRPr lang="de-DE"/>
        </a:p>
      </dgm:t>
    </dgm:pt>
    <dgm:pt modelId="{A600A51D-C06C-484E-97BF-008EDE8965D6}" type="pres">
      <dgm:prSet presAssocID="{42F12BC5-CA29-47B7-853C-1DC0A385805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EDED39A-6898-421C-B9BA-327A8F705D56}" type="pres">
      <dgm:prSet presAssocID="{9E75BA8E-6B53-45D6-B852-949B4BF5C66B}" presName="compNode" presStyleCnt="0"/>
      <dgm:spPr/>
    </dgm:pt>
    <dgm:pt modelId="{C671C9D5-FFA6-458D-97E6-793502328247}" type="pres">
      <dgm:prSet presAssocID="{9E75BA8E-6B53-45D6-B852-949B4BF5C66B}" presName="aNode" presStyleLbl="bgShp" presStyleIdx="0" presStyleCnt="2"/>
      <dgm:spPr/>
      <dgm:t>
        <a:bodyPr/>
        <a:lstStyle/>
        <a:p>
          <a:endParaRPr lang="de-DE"/>
        </a:p>
      </dgm:t>
    </dgm:pt>
    <dgm:pt modelId="{63431F29-7F16-478E-8924-2D785BC9ABDF}" type="pres">
      <dgm:prSet presAssocID="{9E75BA8E-6B53-45D6-B852-949B4BF5C66B}" presName="textNode" presStyleLbl="bgShp" presStyleIdx="0" presStyleCnt="2"/>
      <dgm:spPr/>
      <dgm:t>
        <a:bodyPr/>
        <a:lstStyle/>
        <a:p>
          <a:endParaRPr lang="de-DE"/>
        </a:p>
      </dgm:t>
    </dgm:pt>
    <dgm:pt modelId="{6C8771A6-BD69-4A70-8A84-6CAB57B4C7B9}" type="pres">
      <dgm:prSet presAssocID="{9E75BA8E-6B53-45D6-B852-949B4BF5C66B}" presName="compChildNode" presStyleCnt="0"/>
      <dgm:spPr/>
    </dgm:pt>
    <dgm:pt modelId="{241D0988-1DD1-41A5-9185-72EB2654DEBC}" type="pres">
      <dgm:prSet presAssocID="{9E75BA8E-6B53-45D6-B852-949B4BF5C66B}" presName="theInnerList" presStyleCnt="0"/>
      <dgm:spPr/>
    </dgm:pt>
    <dgm:pt modelId="{D58832D9-913A-4932-A65A-2985BB7D9363}" type="pres">
      <dgm:prSet presAssocID="{C83AFE4A-4B40-4FB6-98A9-AB684C8CDC7B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174A2D-0F82-4F3B-A913-90095FD673ED}" type="pres">
      <dgm:prSet presAssocID="{C83AFE4A-4B40-4FB6-98A9-AB684C8CDC7B}" presName="aSpace2" presStyleCnt="0"/>
      <dgm:spPr/>
    </dgm:pt>
    <dgm:pt modelId="{75CA12C4-28E0-4F2D-B723-31AD0E1B1728}" type="pres">
      <dgm:prSet presAssocID="{39D60E21-DCD7-4B3E-A33C-0B391109285D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F922ACD-CA54-4822-B0BF-0EB1B072670E}" type="pres">
      <dgm:prSet presAssocID="{39D60E21-DCD7-4B3E-A33C-0B391109285D}" presName="aSpace2" presStyleCnt="0"/>
      <dgm:spPr/>
    </dgm:pt>
    <dgm:pt modelId="{3BD2C1FC-3DFE-416D-B930-6B7677FFEBB6}" type="pres">
      <dgm:prSet presAssocID="{DBE02CA6-9C3F-4131-9F2E-B31001E146C9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48E989-8A88-4875-9BB7-4977D6DFEA1D}" type="pres">
      <dgm:prSet presAssocID="{DBE02CA6-9C3F-4131-9F2E-B31001E146C9}" presName="aSpace2" presStyleCnt="0"/>
      <dgm:spPr/>
    </dgm:pt>
    <dgm:pt modelId="{7311C090-D3A8-4EAF-A162-96F6D03304BE}" type="pres">
      <dgm:prSet presAssocID="{C2F828F8-D8F7-48C5-B7B4-6A36BF64CFB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86ADF6-2032-4B9E-8B7E-006439C8B24A}" type="pres">
      <dgm:prSet presAssocID="{9E75BA8E-6B53-45D6-B852-949B4BF5C66B}" presName="aSpace" presStyleCnt="0"/>
      <dgm:spPr/>
    </dgm:pt>
    <dgm:pt modelId="{2EF24C71-6D50-4CE2-9E25-B6DCC86DF123}" type="pres">
      <dgm:prSet presAssocID="{9F539780-5449-4946-B305-1729364F7252}" presName="compNode" presStyleCnt="0"/>
      <dgm:spPr/>
    </dgm:pt>
    <dgm:pt modelId="{B0351D1A-A9FB-4115-8DA3-2D5693164FDB}" type="pres">
      <dgm:prSet presAssocID="{9F539780-5449-4946-B305-1729364F7252}" presName="aNode" presStyleLbl="bgShp" presStyleIdx="1" presStyleCnt="2"/>
      <dgm:spPr/>
      <dgm:t>
        <a:bodyPr/>
        <a:lstStyle/>
        <a:p>
          <a:endParaRPr lang="de-DE"/>
        </a:p>
      </dgm:t>
    </dgm:pt>
    <dgm:pt modelId="{FDA05476-A9D0-47C1-8851-3113A17AB82F}" type="pres">
      <dgm:prSet presAssocID="{9F539780-5449-4946-B305-1729364F7252}" presName="textNode" presStyleLbl="bgShp" presStyleIdx="1" presStyleCnt="2"/>
      <dgm:spPr/>
      <dgm:t>
        <a:bodyPr/>
        <a:lstStyle/>
        <a:p>
          <a:endParaRPr lang="de-DE"/>
        </a:p>
      </dgm:t>
    </dgm:pt>
    <dgm:pt modelId="{5B8810FE-B4D9-40E3-BF76-0DB22A5436C1}" type="pres">
      <dgm:prSet presAssocID="{9F539780-5449-4946-B305-1729364F7252}" presName="compChildNode" presStyleCnt="0"/>
      <dgm:spPr/>
    </dgm:pt>
    <dgm:pt modelId="{F8B6C12F-6B24-4983-B684-2EEB33644CBA}" type="pres">
      <dgm:prSet presAssocID="{9F539780-5449-4946-B305-1729364F7252}" presName="theInnerList" presStyleCnt="0"/>
      <dgm:spPr/>
    </dgm:pt>
    <dgm:pt modelId="{915DB9BA-B04D-4CF2-8A64-24935210AA9A}" type="pres">
      <dgm:prSet presAssocID="{7C2C403F-D0C0-4973-8C58-C321A2600AE6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82103BA-4D77-436B-8F72-F2D9A1FE2077}" type="pres">
      <dgm:prSet presAssocID="{7C2C403F-D0C0-4973-8C58-C321A2600AE6}" presName="aSpace2" presStyleCnt="0"/>
      <dgm:spPr/>
    </dgm:pt>
    <dgm:pt modelId="{81805AC7-CDE5-4290-9B25-F85C88D8B097}" type="pres">
      <dgm:prSet presAssocID="{7C8C2A44-E2CB-42D0-8590-91D0186FDC3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99E056-69E4-439B-BF2E-B7CCAB413813}" type="pres">
      <dgm:prSet presAssocID="{7C8C2A44-E2CB-42D0-8590-91D0186FDC3E}" presName="aSpace2" presStyleCnt="0"/>
      <dgm:spPr/>
    </dgm:pt>
    <dgm:pt modelId="{ACDE0B8F-9F99-449B-B2C6-CC657F3B62D3}" type="pres">
      <dgm:prSet presAssocID="{F417C385-B537-4010-80B3-5A7370AA4338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EEF7FB-EF1E-4F88-9C01-5F4B1B452200}" type="pres">
      <dgm:prSet presAssocID="{F417C385-B537-4010-80B3-5A7370AA4338}" presName="aSpace2" presStyleCnt="0"/>
      <dgm:spPr/>
    </dgm:pt>
    <dgm:pt modelId="{60BB2ECA-F2DB-443A-9F7E-FC1F8B15AB9E}" type="pres">
      <dgm:prSet presAssocID="{4D37EF02-1AF4-4C64-99BB-40EB2B329D2C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85057CD-4D78-44C8-A064-657D1E9B5FD9}" srcId="{9E75BA8E-6B53-45D6-B852-949B4BF5C66B}" destId="{C2F828F8-D8F7-48C5-B7B4-6A36BF64CFB9}" srcOrd="3" destOrd="0" parTransId="{5BAF86B2-EF1E-4A79-949C-5770E2E2086F}" sibTransId="{582848D6-5AA7-4E0A-A655-4C8B8DD2E1D1}"/>
    <dgm:cxn modelId="{3AE8AFF1-1641-43F0-90E8-93A52C8F37E6}" type="presOf" srcId="{C2F828F8-D8F7-48C5-B7B4-6A36BF64CFB9}" destId="{7311C090-D3A8-4EAF-A162-96F6D03304BE}" srcOrd="0" destOrd="0" presId="urn:microsoft.com/office/officeart/2005/8/layout/lProcess2"/>
    <dgm:cxn modelId="{6CECFCA8-8F1A-40A7-907A-8D793293CBF3}" type="presOf" srcId="{7C8C2A44-E2CB-42D0-8590-91D0186FDC3E}" destId="{81805AC7-CDE5-4290-9B25-F85C88D8B097}" srcOrd="0" destOrd="0" presId="urn:microsoft.com/office/officeart/2005/8/layout/lProcess2"/>
    <dgm:cxn modelId="{94225C8C-32E4-435D-857F-2283507E7936}" srcId="{9E75BA8E-6B53-45D6-B852-949B4BF5C66B}" destId="{DBE02CA6-9C3F-4131-9F2E-B31001E146C9}" srcOrd="2" destOrd="0" parTransId="{CFF0C908-5CBA-4FD4-B8C7-F5AAD2D223A2}" sibTransId="{5EBFDF86-D541-40BD-AF19-359F5FEAB9AA}"/>
    <dgm:cxn modelId="{35082378-493E-4068-B639-20928EB840F5}" type="presOf" srcId="{C83AFE4A-4B40-4FB6-98A9-AB684C8CDC7B}" destId="{D58832D9-913A-4932-A65A-2985BB7D9363}" srcOrd="0" destOrd="0" presId="urn:microsoft.com/office/officeart/2005/8/layout/lProcess2"/>
    <dgm:cxn modelId="{41D768AA-13FC-4A26-9AC0-8666FFB099B6}" srcId="{9F539780-5449-4946-B305-1729364F7252}" destId="{F417C385-B537-4010-80B3-5A7370AA4338}" srcOrd="2" destOrd="0" parTransId="{FCF04400-DCB6-4971-B978-55359C956D70}" sibTransId="{75F2A5DB-549B-493B-B6B5-AFF1BD19BAA3}"/>
    <dgm:cxn modelId="{67B25E6C-9870-4D7D-B68B-D1CCF7B4AFCB}" type="presOf" srcId="{9F539780-5449-4946-B305-1729364F7252}" destId="{B0351D1A-A9FB-4115-8DA3-2D5693164FDB}" srcOrd="0" destOrd="0" presId="urn:microsoft.com/office/officeart/2005/8/layout/lProcess2"/>
    <dgm:cxn modelId="{F93A4895-4033-4059-AACD-78F5CE1F9329}" srcId="{9E75BA8E-6B53-45D6-B852-949B4BF5C66B}" destId="{C83AFE4A-4B40-4FB6-98A9-AB684C8CDC7B}" srcOrd="0" destOrd="0" parTransId="{EAFA8EC4-DFE4-48DF-B052-1283C4A23ECF}" sibTransId="{26A572FD-BC6E-43DD-9470-A125B56A7D12}"/>
    <dgm:cxn modelId="{A17E7545-3616-4566-93E0-3F96DC316E72}" type="presOf" srcId="{42F12BC5-CA29-47B7-853C-1DC0A385805A}" destId="{A600A51D-C06C-484E-97BF-008EDE8965D6}" srcOrd="0" destOrd="0" presId="urn:microsoft.com/office/officeart/2005/8/layout/lProcess2"/>
    <dgm:cxn modelId="{64D29C44-D939-47A1-AD53-56C4272B7490}" srcId="{9F539780-5449-4946-B305-1729364F7252}" destId="{4D37EF02-1AF4-4C64-99BB-40EB2B329D2C}" srcOrd="3" destOrd="0" parTransId="{0E7406E0-DC62-4B4A-887D-7F4C12CDF3E0}" sibTransId="{90FFE854-8095-46A4-90DD-6A1544D2D862}"/>
    <dgm:cxn modelId="{F837B2A8-FAC2-4B11-8983-EB4FB154492A}" type="presOf" srcId="{9E75BA8E-6B53-45D6-B852-949B4BF5C66B}" destId="{C671C9D5-FFA6-458D-97E6-793502328247}" srcOrd="0" destOrd="0" presId="urn:microsoft.com/office/officeart/2005/8/layout/lProcess2"/>
    <dgm:cxn modelId="{411BB951-BA44-4DD8-ACCA-99E40F015805}" type="presOf" srcId="{7C2C403F-D0C0-4973-8C58-C321A2600AE6}" destId="{915DB9BA-B04D-4CF2-8A64-24935210AA9A}" srcOrd="0" destOrd="0" presId="urn:microsoft.com/office/officeart/2005/8/layout/lProcess2"/>
    <dgm:cxn modelId="{C00F34BA-6FA6-4806-8785-297C649F68A6}" srcId="{42F12BC5-CA29-47B7-853C-1DC0A385805A}" destId="{9E75BA8E-6B53-45D6-B852-949B4BF5C66B}" srcOrd="0" destOrd="0" parTransId="{E7E9CF46-D5A7-44E5-8A35-E00172740307}" sibTransId="{F2CFD9E0-6FD8-4FA6-993A-BE1B2218A12E}"/>
    <dgm:cxn modelId="{28E96086-B547-487E-8E9C-5DAD0578F133}" type="presOf" srcId="{9F539780-5449-4946-B305-1729364F7252}" destId="{FDA05476-A9D0-47C1-8851-3113A17AB82F}" srcOrd="1" destOrd="0" presId="urn:microsoft.com/office/officeart/2005/8/layout/lProcess2"/>
    <dgm:cxn modelId="{7333F367-A630-489D-8A41-54EAA3D7A065}" srcId="{9F539780-5449-4946-B305-1729364F7252}" destId="{7C2C403F-D0C0-4973-8C58-C321A2600AE6}" srcOrd="0" destOrd="0" parTransId="{7A391635-9569-4E1D-AC61-65DABD817739}" sibTransId="{E34811E0-9180-4749-A34C-4F96096C3EBE}"/>
    <dgm:cxn modelId="{989D82D6-DCE4-4AC4-9D8C-DE4A827E19AB}" type="presOf" srcId="{DBE02CA6-9C3F-4131-9F2E-B31001E146C9}" destId="{3BD2C1FC-3DFE-416D-B930-6B7677FFEBB6}" srcOrd="0" destOrd="0" presId="urn:microsoft.com/office/officeart/2005/8/layout/lProcess2"/>
    <dgm:cxn modelId="{31664BF7-9A72-4179-B953-633062F7EC9D}" type="presOf" srcId="{4D37EF02-1AF4-4C64-99BB-40EB2B329D2C}" destId="{60BB2ECA-F2DB-443A-9F7E-FC1F8B15AB9E}" srcOrd="0" destOrd="0" presId="urn:microsoft.com/office/officeart/2005/8/layout/lProcess2"/>
    <dgm:cxn modelId="{64D6D55F-0BA2-4B75-8916-C36E16DF7743}" srcId="{42F12BC5-CA29-47B7-853C-1DC0A385805A}" destId="{9F539780-5449-4946-B305-1729364F7252}" srcOrd="1" destOrd="0" parTransId="{4C52AFB6-A985-481D-AD52-6BB5D3505AFC}" sibTransId="{B2701FAA-D896-4373-878A-C3FA0A06B035}"/>
    <dgm:cxn modelId="{330F44DA-CB55-42D2-80A8-CDDB31224566}" type="presOf" srcId="{9E75BA8E-6B53-45D6-B852-949B4BF5C66B}" destId="{63431F29-7F16-478E-8924-2D785BC9ABDF}" srcOrd="1" destOrd="0" presId="urn:microsoft.com/office/officeart/2005/8/layout/lProcess2"/>
    <dgm:cxn modelId="{834D929A-2AD8-4B7D-BB4D-BF39E0BD4A0D}" srcId="{9E75BA8E-6B53-45D6-B852-949B4BF5C66B}" destId="{39D60E21-DCD7-4B3E-A33C-0B391109285D}" srcOrd="1" destOrd="0" parTransId="{BC2418E3-1CA1-4AA4-ADA3-B342BCDD2672}" sibTransId="{BE981298-F07A-4787-94CF-C12AE4740397}"/>
    <dgm:cxn modelId="{CFFCA10E-8F36-42F9-BE4F-06371DE8BB39}" type="presOf" srcId="{F417C385-B537-4010-80B3-5A7370AA4338}" destId="{ACDE0B8F-9F99-449B-B2C6-CC657F3B62D3}" srcOrd="0" destOrd="0" presId="urn:microsoft.com/office/officeart/2005/8/layout/lProcess2"/>
    <dgm:cxn modelId="{96BDABCD-4735-4E25-BC3D-9B6B3DF2163C}" type="presOf" srcId="{39D60E21-DCD7-4B3E-A33C-0B391109285D}" destId="{75CA12C4-28E0-4F2D-B723-31AD0E1B1728}" srcOrd="0" destOrd="0" presId="urn:microsoft.com/office/officeart/2005/8/layout/lProcess2"/>
    <dgm:cxn modelId="{BC1A65F6-1328-45E4-91E5-0E836C4C37D8}" srcId="{9F539780-5449-4946-B305-1729364F7252}" destId="{7C8C2A44-E2CB-42D0-8590-91D0186FDC3E}" srcOrd="1" destOrd="0" parTransId="{AD5CCFB3-CCDF-470E-9D47-3864196CA44B}" sibTransId="{810CDAC7-7A4A-43CD-9435-1BC636277C95}"/>
    <dgm:cxn modelId="{F033836E-D9B1-4906-B3B3-0F2EE9D51A7F}" type="presParOf" srcId="{A600A51D-C06C-484E-97BF-008EDE8965D6}" destId="{BEDED39A-6898-421C-B9BA-327A8F705D56}" srcOrd="0" destOrd="0" presId="urn:microsoft.com/office/officeart/2005/8/layout/lProcess2"/>
    <dgm:cxn modelId="{ED5D653F-A015-4F60-AB28-D62E5E25B511}" type="presParOf" srcId="{BEDED39A-6898-421C-B9BA-327A8F705D56}" destId="{C671C9D5-FFA6-458D-97E6-793502328247}" srcOrd="0" destOrd="0" presId="urn:microsoft.com/office/officeart/2005/8/layout/lProcess2"/>
    <dgm:cxn modelId="{5EF19C1C-BE50-40A9-B250-533E2FB85D77}" type="presParOf" srcId="{BEDED39A-6898-421C-B9BA-327A8F705D56}" destId="{63431F29-7F16-478E-8924-2D785BC9ABDF}" srcOrd="1" destOrd="0" presId="urn:microsoft.com/office/officeart/2005/8/layout/lProcess2"/>
    <dgm:cxn modelId="{F43F25BB-0886-45DE-A5EA-FFDB3CCA5BFC}" type="presParOf" srcId="{BEDED39A-6898-421C-B9BA-327A8F705D56}" destId="{6C8771A6-BD69-4A70-8A84-6CAB57B4C7B9}" srcOrd="2" destOrd="0" presId="urn:microsoft.com/office/officeart/2005/8/layout/lProcess2"/>
    <dgm:cxn modelId="{5ECEBC61-ABFA-4465-89DE-513A7CB15F33}" type="presParOf" srcId="{6C8771A6-BD69-4A70-8A84-6CAB57B4C7B9}" destId="{241D0988-1DD1-41A5-9185-72EB2654DEBC}" srcOrd="0" destOrd="0" presId="urn:microsoft.com/office/officeart/2005/8/layout/lProcess2"/>
    <dgm:cxn modelId="{1DFE7952-8769-4593-B828-910D44435A5B}" type="presParOf" srcId="{241D0988-1DD1-41A5-9185-72EB2654DEBC}" destId="{D58832D9-913A-4932-A65A-2985BB7D9363}" srcOrd="0" destOrd="0" presId="urn:microsoft.com/office/officeart/2005/8/layout/lProcess2"/>
    <dgm:cxn modelId="{B40A52D7-DDE6-48CC-AE4C-6F6D591A5C5E}" type="presParOf" srcId="{241D0988-1DD1-41A5-9185-72EB2654DEBC}" destId="{69174A2D-0F82-4F3B-A913-90095FD673ED}" srcOrd="1" destOrd="0" presId="urn:microsoft.com/office/officeart/2005/8/layout/lProcess2"/>
    <dgm:cxn modelId="{D5E7425A-0F28-4372-814B-180ED73A3CC6}" type="presParOf" srcId="{241D0988-1DD1-41A5-9185-72EB2654DEBC}" destId="{75CA12C4-28E0-4F2D-B723-31AD0E1B1728}" srcOrd="2" destOrd="0" presId="urn:microsoft.com/office/officeart/2005/8/layout/lProcess2"/>
    <dgm:cxn modelId="{E3228E1D-351D-44E6-91AF-6267F6EB316F}" type="presParOf" srcId="{241D0988-1DD1-41A5-9185-72EB2654DEBC}" destId="{2F922ACD-CA54-4822-B0BF-0EB1B072670E}" srcOrd="3" destOrd="0" presId="urn:microsoft.com/office/officeart/2005/8/layout/lProcess2"/>
    <dgm:cxn modelId="{0C532D6C-0555-40D5-9A1C-3BA36DED7AD6}" type="presParOf" srcId="{241D0988-1DD1-41A5-9185-72EB2654DEBC}" destId="{3BD2C1FC-3DFE-416D-B930-6B7677FFEBB6}" srcOrd="4" destOrd="0" presId="urn:microsoft.com/office/officeart/2005/8/layout/lProcess2"/>
    <dgm:cxn modelId="{E78D617A-C5D3-479B-A231-61F1C1416F25}" type="presParOf" srcId="{241D0988-1DD1-41A5-9185-72EB2654DEBC}" destId="{D848E989-8A88-4875-9BB7-4977D6DFEA1D}" srcOrd="5" destOrd="0" presId="urn:microsoft.com/office/officeart/2005/8/layout/lProcess2"/>
    <dgm:cxn modelId="{7A18C342-6438-4B70-9639-8D83F6FCFE5B}" type="presParOf" srcId="{241D0988-1DD1-41A5-9185-72EB2654DEBC}" destId="{7311C090-D3A8-4EAF-A162-96F6D03304BE}" srcOrd="6" destOrd="0" presId="urn:microsoft.com/office/officeart/2005/8/layout/lProcess2"/>
    <dgm:cxn modelId="{B64A1B3E-C4CE-4BC3-B1C2-ABB8251DD63B}" type="presParOf" srcId="{A600A51D-C06C-484E-97BF-008EDE8965D6}" destId="{0786ADF6-2032-4B9E-8B7E-006439C8B24A}" srcOrd="1" destOrd="0" presId="urn:microsoft.com/office/officeart/2005/8/layout/lProcess2"/>
    <dgm:cxn modelId="{738CACE3-CBD4-4880-9247-1953BB2C053F}" type="presParOf" srcId="{A600A51D-C06C-484E-97BF-008EDE8965D6}" destId="{2EF24C71-6D50-4CE2-9E25-B6DCC86DF123}" srcOrd="2" destOrd="0" presId="urn:microsoft.com/office/officeart/2005/8/layout/lProcess2"/>
    <dgm:cxn modelId="{DCCABAB7-9D04-4C7C-93FB-DB11F678AC41}" type="presParOf" srcId="{2EF24C71-6D50-4CE2-9E25-B6DCC86DF123}" destId="{B0351D1A-A9FB-4115-8DA3-2D5693164FDB}" srcOrd="0" destOrd="0" presId="urn:microsoft.com/office/officeart/2005/8/layout/lProcess2"/>
    <dgm:cxn modelId="{88366C39-3D95-4F35-B745-3BDFB2F8A649}" type="presParOf" srcId="{2EF24C71-6D50-4CE2-9E25-B6DCC86DF123}" destId="{FDA05476-A9D0-47C1-8851-3113A17AB82F}" srcOrd="1" destOrd="0" presId="urn:microsoft.com/office/officeart/2005/8/layout/lProcess2"/>
    <dgm:cxn modelId="{3624A2E9-C541-4946-9A4A-FD9B8549D9DA}" type="presParOf" srcId="{2EF24C71-6D50-4CE2-9E25-B6DCC86DF123}" destId="{5B8810FE-B4D9-40E3-BF76-0DB22A5436C1}" srcOrd="2" destOrd="0" presId="urn:microsoft.com/office/officeart/2005/8/layout/lProcess2"/>
    <dgm:cxn modelId="{C9A5F434-7142-4BC0-824E-D09A54278A66}" type="presParOf" srcId="{5B8810FE-B4D9-40E3-BF76-0DB22A5436C1}" destId="{F8B6C12F-6B24-4983-B684-2EEB33644CBA}" srcOrd="0" destOrd="0" presId="urn:microsoft.com/office/officeart/2005/8/layout/lProcess2"/>
    <dgm:cxn modelId="{04129937-C3B5-490B-99C5-DD3DADFE35AC}" type="presParOf" srcId="{F8B6C12F-6B24-4983-B684-2EEB33644CBA}" destId="{915DB9BA-B04D-4CF2-8A64-24935210AA9A}" srcOrd="0" destOrd="0" presId="urn:microsoft.com/office/officeart/2005/8/layout/lProcess2"/>
    <dgm:cxn modelId="{C313B351-D3AF-40C1-9745-AA066E50F794}" type="presParOf" srcId="{F8B6C12F-6B24-4983-B684-2EEB33644CBA}" destId="{082103BA-4D77-436B-8F72-F2D9A1FE2077}" srcOrd="1" destOrd="0" presId="urn:microsoft.com/office/officeart/2005/8/layout/lProcess2"/>
    <dgm:cxn modelId="{08ABA2EA-681B-4CCF-A686-74D54DC4700C}" type="presParOf" srcId="{F8B6C12F-6B24-4983-B684-2EEB33644CBA}" destId="{81805AC7-CDE5-4290-9B25-F85C88D8B097}" srcOrd="2" destOrd="0" presId="urn:microsoft.com/office/officeart/2005/8/layout/lProcess2"/>
    <dgm:cxn modelId="{EDA59491-196F-44EA-A447-8FCBDCC48DA9}" type="presParOf" srcId="{F8B6C12F-6B24-4983-B684-2EEB33644CBA}" destId="{BB99E056-69E4-439B-BF2E-B7CCAB413813}" srcOrd="3" destOrd="0" presId="urn:microsoft.com/office/officeart/2005/8/layout/lProcess2"/>
    <dgm:cxn modelId="{F9D7D366-AAC5-4472-9179-B636963D75AB}" type="presParOf" srcId="{F8B6C12F-6B24-4983-B684-2EEB33644CBA}" destId="{ACDE0B8F-9F99-449B-B2C6-CC657F3B62D3}" srcOrd="4" destOrd="0" presId="urn:microsoft.com/office/officeart/2005/8/layout/lProcess2"/>
    <dgm:cxn modelId="{08CBEBC6-974E-4A0A-A088-A49F010335A6}" type="presParOf" srcId="{F8B6C12F-6B24-4983-B684-2EEB33644CBA}" destId="{96EEF7FB-EF1E-4F88-9C01-5F4B1B452200}" srcOrd="5" destOrd="0" presId="urn:microsoft.com/office/officeart/2005/8/layout/lProcess2"/>
    <dgm:cxn modelId="{6DE86B0E-DC4F-4267-BC4F-D9011CF9DA95}" type="presParOf" srcId="{F8B6C12F-6B24-4983-B684-2EEB33644CBA}" destId="{60BB2ECA-F2DB-443A-9F7E-FC1F8B15AB9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2F12BC5-CA29-47B7-853C-1DC0A385805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75BA8E-6B53-45D6-B852-949B4BF5C66B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de-DE" smtClean="0"/>
            <a:t>Auswahl 1</a:t>
          </a:r>
          <a:endParaRPr lang="de-DE"/>
        </a:p>
      </dgm:t>
    </dgm:pt>
    <dgm:pt modelId="{E7E9CF46-D5A7-44E5-8A35-E00172740307}" type="parTrans" cxnId="{C00F34BA-6FA6-4806-8785-297C649F68A6}">
      <dgm:prSet/>
      <dgm:spPr/>
      <dgm:t>
        <a:bodyPr/>
        <a:lstStyle/>
        <a:p>
          <a:endParaRPr lang="de-DE"/>
        </a:p>
      </dgm:t>
    </dgm:pt>
    <dgm:pt modelId="{F2CFD9E0-6FD8-4FA6-993A-BE1B2218A12E}" type="sibTrans" cxnId="{C00F34BA-6FA6-4806-8785-297C649F68A6}">
      <dgm:prSet/>
      <dgm:spPr/>
      <dgm:t>
        <a:bodyPr/>
        <a:lstStyle/>
        <a:p>
          <a:endParaRPr lang="de-DE"/>
        </a:p>
      </dgm:t>
    </dgm:pt>
    <dgm:pt modelId="{C83AFE4A-4B40-4FB6-98A9-AB684C8CDC7B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de-DE" dirty="0" smtClean="0">
              <a:solidFill>
                <a:schemeClr val="accent6">
                  <a:lumMod val="50000"/>
                </a:schemeClr>
              </a:solidFill>
            </a:rPr>
            <a:t>Argument 1</a:t>
          </a:r>
          <a:endParaRPr lang="de-DE" dirty="0">
            <a:solidFill>
              <a:schemeClr val="accent6">
                <a:lumMod val="50000"/>
              </a:schemeClr>
            </a:solidFill>
          </a:endParaRPr>
        </a:p>
      </dgm:t>
    </dgm:pt>
    <dgm:pt modelId="{EAFA8EC4-DFE4-48DF-B052-1283C4A23ECF}" type="parTrans" cxnId="{F93A4895-4033-4059-AACD-78F5CE1F9329}">
      <dgm:prSet/>
      <dgm:spPr/>
      <dgm:t>
        <a:bodyPr/>
        <a:lstStyle/>
        <a:p>
          <a:endParaRPr lang="de-DE"/>
        </a:p>
      </dgm:t>
    </dgm:pt>
    <dgm:pt modelId="{26A572FD-BC6E-43DD-9470-A125B56A7D12}" type="sibTrans" cxnId="{F93A4895-4033-4059-AACD-78F5CE1F9329}">
      <dgm:prSet/>
      <dgm:spPr/>
      <dgm:t>
        <a:bodyPr/>
        <a:lstStyle/>
        <a:p>
          <a:endParaRPr lang="de-DE"/>
        </a:p>
      </dgm:t>
    </dgm:pt>
    <dgm:pt modelId="{39D60E21-DCD7-4B3E-A33C-0B391109285D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6">
                  <a:lumMod val="50000"/>
                </a:schemeClr>
              </a:solidFill>
            </a:rPr>
            <a:t>Argument 2</a:t>
          </a:r>
          <a:endParaRPr lang="de-DE">
            <a:solidFill>
              <a:schemeClr val="accent6">
                <a:lumMod val="50000"/>
              </a:schemeClr>
            </a:solidFill>
          </a:endParaRPr>
        </a:p>
      </dgm:t>
    </dgm:pt>
    <dgm:pt modelId="{BC2418E3-1CA1-4AA4-ADA3-B342BCDD2672}" type="parTrans" cxnId="{834D929A-2AD8-4B7D-BB4D-BF39E0BD4A0D}">
      <dgm:prSet/>
      <dgm:spPr/>
      <dgm:t>
        <a:bodyPr/>
        <a:lstStyle/>
        <a:p>
          <a:endParaRPr lang="de-DE"/>
        </a:p>
      </dgm:t>
    </dgm:pt>
    <dgm:pt modelId="{BE981298-F07A-4787-94CF-C12AE4740397}" type="sibTrans" cxnId="{834D929A-2AD8-4B7D-BB4D-BF39E0BD4A0D}">
      <dgm:prSet/>
      <dgm:spPr/>
      <dgm:t>
        <a:bodyPr/>
        <a:lstStyle/>
        <a:p>
          <a:endParaRPr lang="de-DE"/>
        </a:p>
      </dgm:t>
    </dgm:pt>
    <dgm:pt modelId="{DBE02CA6-9C3F-4131-9F2E-B31001E146C9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6">
                  <a:lumMod val="50000"/>
                </a:schemeClr>
              </a:solidFill>
            </a:rPr>
            <a:t>Argument 3</a:t>
          </a:r>
          <a:endParaRPr lang="de-DE">
            <a:solidFill>
              <a:schemeClr val="accent6">
                <a:lumMod val="50000"/>
              </a:schemeClr>
            </a:solidFill>
          </a:endParaRPr>
        </a:p>
      </dgm:t>
    </dgm:pt>
    <dgm:pt modelId="{CFF0C908-5CBA-4FD4-B8C7-F5AAD2D223A2}" type="parTrans" cxnId="{94225C8C-32E4-435D-857F-2283507E7936}">
      <dgm:prSet/>
      <dgm:spPr/>
      <dgm:t>
        <a:bodyPr/>
        <a:lstStyle/>
        <a:p>
          <a:endParaRPr lang="de-DE"/>
        </a:p>
      </dgm:t>
    </dgm:pt>
    <dgm:pt modelId="{5EBFDF86-D541-40BD-AF19-359F5FEAB9AA}" type="sibTrans" cxnId="{94225C8C-32E4-435D-857F-2283507E7936}">
      <dgm:prSet/>
      <dgm:spPr/>
      <dgm:t>
        <a:bodyPr/>
        <a:lstStyle/>
        <a:p>
          <a:endParaRPr lang="de-DE"/>
        </a:p>
      </dgm:t>
    </dgm:pt>
    <dgm:pt modelId="{C2F828F8-D8F7-48C5-B7B4-6A36BF64CFB9}">
      <dgm:prSet/>
      <dgm:spPr>
        <a:solidFill>
          <a:schemeClr val="accent6">
            <a:lumMod val="40000"/>
            <a:lumOff val="6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6">
                  <a:lumMod val="50000"/>
                </a:schemeClr>
              </a:solidFill>
            </a:rPr>
            <a:t>Argument 4</a:t>
          </a:r>
          <a:endParaRPr lang="de-DE">
            <a:solidFill>
              <a:schemeClr val="accent6">
                <a:lumMod val="50000"/>
              </a:schemeClr>
            </a:solidFill>
          </a:endParaRPr>
        </a:p>
      </dgm:t>
    </dgm:pt>
    <dgm:pt modelId="{5BAF86B2-EF1E-4A79-949C-5770E2E2086F}" type="parTrans" cxnId="{285057CD-4D78-44C8-A064-657D1E9B5FD9}">
      <dgm:prSet/>
      <dgm:spPr/>
      <dgm:t>
        <a:bodyPr/>
        <a:lstStyle/>
        <a:p>
          <a:endParaRPr lang="de-DE"/>
        </a:p>
      </dgm:t>
    </dgm:pt>
    <dgm:pt modelId="{582848D6-5AA7-4E0A-A655-4C8B8DD2E1D1}" type="sibTrans" cxnId="{285057CD-4D78-44C8-A064-657D1E9B5FD9}">
      <dgm:prSet/>
      <dgm:spPr/>
      <dgm:t>
        <a:bodyPr/>
        <a:lstStyle/>
        <a:p>
          <a:endParaRPr lang="de-DE"/>
        </a:p>
      </dgm:t>
    </dgm:pt>
    <dgm:pt modelId="{9F539780-5449-4946-B305-1729364F7252}">
      <dgm:prSet/>
      <dgm:spPr>
        <a:solidFill>
          <a:schemeClr val="bg1">
            <a:lumMod val="85000"/>
          </a:schemeClr>
        </a:solidFill>
      </dgm:spPr>
      <dgm:t>
        <a:bodyPr/>
        <a:lstStyle/>
        <a:p>
          <a:pPr rtl="0"/>
          <a:r>
            <a:rPr lang="de-DE" smtClean="0"/>
            <a:t>Auswahl 2</a:t>
          </a:r>
          <a:endParaRPr lang="de-DE"/>
        </a:p>
      </dgm:t>
    </dgm:pt>
    <dgm:pt modelId="{4C52AFB6-A985-481D-AD52-6BB5D3505AFC}" type="parTrans" cxnId="{64D6D55F-0BA2-4B75-8916-C36E16DF7743}">
      <dgm:prSet/>
      <dgm:spPr/>
      <dgm:t>
        <a:bodyPr/>
        <a:lstStyle/>
        <a:p>
          <a:endParaRPr lang="de-DE"/>
        </a:p>
      </dgm:t>
    </dgm:pt>
    <dgm:pt modelId="{B2701FAA-D896-4373-878A-C3FA0A06B035}" type="sibTrans" cxnId="{64D6D55F-0BA2-4B75-8916-C36E16DF7743}">
      <dgm:prSet/>
      <dgm:spPr/>
      <dgm:t>
        <a:bodyPr/>
        <a:lstStyle/>
        <a:p>
          <a:endParaRPr lang="de-DE"/>
        </a:p>
      </dgm:t>
    </dgm:pt>
    <dgm:pt modelId="{7C2C403F-D0C0-4973-8C58-C321A2600AE6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de-DE" dirty="0" smtClean="0">
              <a:solidFill>
                <a:schemeClr val="accent2">
                  <a:lumMod val="50000"/>
                </a:schemeClr>
              </a:solidFill>
            </a:rPr>
            <a:t>Argument 1</a:t>
          </a:r>
          <a:endParaRPr lang="de-DE" dirty="0">
            <a:solidFill>
              <a:schemeClr val="accent2">
                <a:lumMod val="50000"/>
              </a:schemeClr>
            </a:solidFill>
          </a:endParaRPr>
        </a:p>
      </dgm:t>
    </dgm:pt>
    <dgm:pt modelId="{7A391635-9569-4E1D-AC61-65DABD817739}" type="parTrans" cxnId="{7333F367-A630-489D-8A41-54EAA3D7A065}">
      <dgm:prSet/>
      <dgm:spPr/>
      <dgm:t>
        <a:bodyPr/>
        <a:lstStyle/>
        <a:p>
          <a:endParaRPr lang="de-DE"/>
        </a:p>
      </dgm:t>
    </dgm:pt>
    <dgm:pt modelId="{E34811E0-9180-4749-A34C-4F96096C3EBE}" type="sibTrans" cxnId="{7333F367-A630-489D-8A41-54EAA3D7A065}">
      <dgm:prSet/>
      <dgm:spPr/>
      <dgm:t>
        <a:bodyPr/>
        <a:lstStyle/>
        <a:p>
          <a:endParaRPr lang="de-DE"/>
        </a:p>
      </dgm:t>
    </dgm:pt>
    <dgm:pt modelId="{7C8C2A44-E2CB-42D0-8590-91D0186FDC3E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2">
                  <a:lumMod val="50000"/>
                </a:schemeClr>
              </a:solidFill>
            </a:rPr>
            <a:t>Argument 2</a:t>
          </a:r>
          <a:endParaRPr lang="de-DE">
            <a:solidFill>
              <a:schemeClr val="accent2">
                <a:lumMod val="50000"/>
              </a:schemeClr>
            </a:solidFill>
          </a:endParaRPr>
        </a:p>
      </dgm:t>
    </dgm:pt>
    <dgm:pt modelId="{AD5CCFB3-CCDF-470E-9D47-3864196CA44B}" type="parTrans" cxnId="{BC1A65F6-1328-45E4-91E5-0E836C4C37D8}">
      <dgm:prSet/>
      <dgm:spPr/>
      <dgm:t>
        <a:bodyPr/>
        <a:lstStyle/>
        <a:p>
          <a:endParaRPr lang="de-DE"/>
        </a:p>
      </dgm:t>
    </dgm:pt>
    <dgm:pt modelId="{810CDAC7-7A4A-43CD-9435-1BC636277C95}" type="sibTrans" cxnId="{BC1A65F6-1328-45E4-91E5-0E836C4C37D8}">
      <dgm:prSet/>
      <dgm:spPr/>
      <dgm:t>
        <a:bodyPr/>
        <a:lstStyle/>
        <a:p>
          <a:endParaRPr lang="de-DE"/>
        </a:p>
      </dgm:t>
    </dgm:pt>
    <dgm:pt modelId="{F417C385-B537-4010-80B3-5A7370AA4338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2">
                  <a:lumMod val="50000"/>
                </a:schemeClr>
              </a:solidFill>
            </a:rPr>
            <a:t>Argument 3</a:t>
          </a:r>
          <a:endParaRPr lang="de-DE">
            <a:solidFill>
              <a:schemeClr val="accent2">
                <a:lumMod val="50000"/>
              </a:schemeClr>
            </a:solidFill>
          </a:endParaRPr>
        </a:p>
      </dgm:t>
    </dgm:pt>
    <dgm:pt modelId="{FCF04400-DCB6-4971-B978-55359C956D70}" type="parTrans" cxnId="{41D768AA-13FC-4A26-9AC0-8666FFB099B6}">
      <dgm:prSet/>
      <dgm:spPr/>
      <dgm:t>
        <a:bodyPr/>
        <a:lstStyle/>
        <a:p>
          <a:endParaRPr lang="de-DE"/>
        </a:p>
      </dgm:t>
    </dgm:pt>
    <dgm:pt modelId="{75F2A5DB-549B-493B-B6B5-AFF1BD19BAA3}" type="sibTrans" cxnId="{41D768AA-13FC-4A26-9AC0-8666FFB099B6}">
      <dgm:prSet/>
      <dgm:spPr/>
      <dgm:t>
        <a:bodyPr/>
        <a:lstStyle/>
        <a:p>
          <a:endParaRPr lang="de-DE"/>
        </a:p>
      </dgm:t>
    </dgm:pt>
    <dgm:pt modelId="{4D37EF02-1AF4-4C64-99BB-40EB2B329D2C}">
      <dgm:prSet/>
      <dgm:spPr>
        <a:solidFill>
          <a:schemeClr val="accent2">
            <a:lumMod val="60000"/>
            <a:lumOff val="40000"/>
          </a:schemeClr>
        </a:solidFill>
      </dgm:spPr>
      <dgm:t>
        <a:bodyPr/>
        <a:lstStyle/>
        <a:p>
          <a:pPr rtl="0"/>
          <a:r>
            <a:rPr lang="de-DE" smtClean="0">
              <a:solidFill>
                <a:schemeClr val="accent2">
                  <a:lumMod val="50000"/>
                </a:schemeClr>
              </a:solidFill>
            </a:rPr>
            <a:t>Argument 4</a:t>
          </a:r>
          <a:endParaRPr lang="de-DE">
            <a:solidFill>
              <a:schemeClr val="accent2">
                <a:lumMod val="50000"/>
              </a:schemeClr>
            </a:solidFill>
          </a:endParaRPr>
        </a:p>
      </dgm:t>
    </dgm:pt>
    <dgm:pt modelId="{0E7406E0-DC62-4B4A-887D-7F4C12CDF3E0}" type="parTrans" cxnId="{64D29C44-D939-47A1-AD53-56C4272B7490}">
      <dgm:prSet/>
      <dgm:spPr/>
      <dgm:t>
        <a:bodyPr/>
        <a:lstStyle/>
        <a:p>
          <a:endParaRPr lang="de-DE"/>
        </a:p>
      </dgm:t>
    </dgm:pt>
    <dgm:pt modelId="{90FFE854-8095-46A4-90DD-6A1544D2D862}" type="sibTrans" cxnId="{64D29C44-D939-47A1-AD53-56C4272B7490}">
      <dgm:prSet/>
      <dgm:spPr/>
      <dgm:t>
        <a:bodyPr/>
        <a:lstStyle/>
        <a:p>
          <a:endParaRPr lang="de-DE"/>
        </a:p>
      </dgm:t>
    </dgm:pt>
    <dgm:pt modelId="{A600A51D-C06C-484E-97BF-008EDE8965D6}" type="pres">
      <dgm:prSet presAssocID="{42F12BC5-CA29-47B7-853C-1DC0A385805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EDED39A-6898-421C-B9BA-327A8F705D56}" type="pres">
      <dgm:prSet presAssocID="{9E75BA8E-6B53-45D6-B852-949B4BF5C66B}" presName="compNode" presStyleCnt="0"/>
      <dgm:spPr/>
    </dgm:pt>
    <dgm:pt modelId="{C671C9D5-FFA6-458D-97E6-793502328247}" type="pres">
      <dgm:prSet presAssocID="{9E75BA8E-6B53-45D6-B852-949B4BF5C66B}" presName="aNode" presStyleLbl="bgShp" presStyleIdx="0" presStyleCnt="2"/>
      <dgm:spPr/>
      <dgm:t>
        <a:bodyPr/>
        <a:lstStyle/>
        <a:p>
          <a:endParaRPr lang="de-DE"/>
        </a:p>
      </dgm:t>
    </dgm:pt>
    <dgm:pt modelId="{63431F29-7F16-478E-8924-2D785BC9ABDF}" type="pres">
      <dgm:prSet presAssocID="{9E75BA8E-6B53-45D6-B852-949B4BF5C66B}" presName="textNode" presStyleLbl="bgShp" presStyleIdx="0" presStyleCnt="2"/>
      <dgm:spPr/>
      <dgm:t>
        <a:bodyPr/>
        <a:lstStyle/>
        <a:p>
          <a:endParaRPr lang="de-DE"/>
        </a:p>
      </dgm:t>
    </dgm:pt>
    <dgm:pt modelId="{6C8771A6-BD69-4A70-8A84-6CAB57B4C7B9}" type="pres">
      <dgm:prSet presAssocID="{9E75BA8E-6B53-45D6-B852-949B4BF5C66B}" presName="compChildNode" presStyleCnt="0"/>
      <dgm:spPr/>
    </dgm:pt>
    <dgm:pt modelId="{241D0988-1DD1-41A5-9185-72EB2654DEBC}" type="pres">
      <dgm:prSet presAssocID="{9E75BA8E-6B53-45D6-B852-949B4BF5C66B}" presName="theInnerList" presStyleCnt="0"/>
      <dgm:spPr/>
    </dgm:pt>
    <dgm:pt modelId="{D58832D9-913A-4932-A65A-2985BB7D9363}" type="pres">
      <dgm:prSet presAssocID="{C83AFE4A-4B40-4FB6-98A9-AB684C8CDC7B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174A2D-0F82-4F3B-A913-90095FD673ED}" type="pres">
      <dgm:prSet presAssocID="{C83AFE4A-4B40-4FB6-98A9-AB684C8CDC7B}" presName="aSpace2" presStyleCnt="0"/>
      <dgm:spPr/>
    </dgm:pt>
    <dgm:pt modelId="{75CA12C4-28E0-4F2D-B723-31AD0E1B1728}" type="pres">
      <dgm:prSet presAssocID="{39D60E21-DCD7-4B3E-A33C-0B391109285D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F922ACD-CA54-4822-B0BF-0EB1B072670E}" type="pres">
      <dgm:prSet presAssocID="{39D60E21-DCD7-4B3E-A33C-0B391109285D}" presName="aSpace2" presStyleCnt="0"/>
      <dgm:spPr/>
    </dgm:pt>
    <dgm:pt modelId="{3BD2C1FC-3DFE-416D-B930-6B7677FFEBB6}" type="pres">
      <dgm:prSet presAssocID="{DBE02CA6-9C3F-4131-9F2E-B31001E146C9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48E989-8A88-4875-9BB7-4977D6DFEA1D}" type="pres">
      <dgm:prSet presAssocID="{DBE02CA6-9C3F-4131-9F2E-B31001E146C9}" presName="aSpace2" presStyleCnt="0"/>
      <dgm:spPr/>
    </dgm:pt>
    <dgm:pt modelId="{7311C090-D3A8-4EAF-A162-96F6D03304BE}" type="pres">
      <dgm:prSet presAssocID="{C2F828F8-D8F7-48C5-B7B4-6A36BF64CFB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86ADF6-2032-4B9E-8B7E-006439C8B24A}" type="pres">
      <dgm:prSet presAssocID="{9E75BA8E-6B53-45D6-B852-949B4BF5C66B}" presName="aSpace" presStyleCnt="0"/>
      <dgm:spPr/>
    </dgm:pt>
    <dgm:pt modelId="{2EF24C71-6D50-4CE2-9E25-B6DCC86DF123}" type="pres">
      <dgm:prSet presAssocID="{9F539780-5449-4946-B305-1729364F7252}" presName="compNode" presStyleCnt="0"/>
      <dgm:spPr/>
    </dgm:pt>
    <dgm:pt modelId="{B0351D1A-A9FB-4115-8DA3-2D5693164FDB}" type="pres">
      <dgm:prSet presAssocID="{9F539780-5449-4946-B305-1729364F7252}" presName="aNode" presStyleLbl="bgShp" presStyleIdx="1" presStyleCnt="2"/>
      <dgm:spPr/>
      <dgm:t>
        <a:bodyPr/>
        <a:lstStyle/>
        <a:p>
          <a:endParaRPr lang="de-DE"/>
        </a:p>
      </dgm:t>
    </dgm:pt>
    <dgm:pt modelId="{FDA05476-A9D0-47C1-8851-3113A17AB82F}" type="pres">
      <dgm:prSet presAssocID="{9F539780-5449-4946-B305-1729364F7252}" presName="textNode" presStyleLbl="bgShp" presStyleIdx="1" presStyleCnt="2"/>
      <dgm:spPr/>
      <dgm:t>
        <a:bodyPr/>
        <a:lstStyle/>
        <a:p>
          <a:endParaRPr lang="de-DE"/>
        </a:p>
      </dgm:t>
    </dgm:pt>
    <dgm:pt modelId="{5B8810FE-B4D9-40E3-BF76-0DB22A5436C1}" type="pres">
      <dgm:prSet presAssocID="{9F539780-5449-4946-B305-1729364F7252}" presName="compChildNode" presStyleCnt="0"/>
      <dgm:spPr/>
    </dgm:pt>
    <dgm:pt modelId="{F8B6C12F-6B24-4983-B684-2EEB33644CBA}" type="pres">
      <dgm:prSet presAssocID="{9F539780-5449-4946-B305-1729364F7252}" presName="theInnerList" presStyleCnt="0"/>
      <dgm:spPr/>
    </dgm:pt>
    <dgm:pt modelId="{915DB9BA-B04D-4CF2-8A64-24935210AA9A}" type="pres">
      <dgm:prSet presAssocID="{7C2C403F-D0C0-4973-8C58-C321A2600AE6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82103BA-4D77-436B-8F72-F2D9A1FE2077}" type="pres">
      <dgm:prSet presAssocID="{7C2C403F-D0C0-4973-8C58-C321A2600AE6}" presName="aSpace2" presStyleCnt="0"/>
      <dgm:spPr/>
    </dgm:pt>
    <dgm:pt modelId="{81805AC7-CDE5-4290-9B25-F85C88D8B097}" type="pres">
      <dgm:prSet presAssocID="{7C8C2A44-E2CB-42D0-8590-91D0186FDC3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99E056-69E4-439B-BF2E-B7CCAB413813}" type="pres">
      <dgm:prSet presAssocID="{7C8C2A44-E2CB-42D0-8590-91D0186FDC3E}" presName="aSpace2" presStyleCnt="0"/>
      <dgm:spPr/>
    </dgm:pt>
    <dgm:pt modelId="{ACDE0B8F-9F99-449B-B2C6-CC657F3B62D3}" type="pres">
      <dgm:prSet presAssocID="{F417C385-B537-4010-80B3-5A7370AA4338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EEF7FB-EF1E-4F88-9C01-5F4B1B452200}" type="pres">
      <dgm:prSet presAssocID="{F417C385-B537-4010-80B3-5A7370AA4338}" presName="aSpace2" presStyleCnt="0"/>
      <dgm:spPr/>
    </dgm:pt>
    <dgm:pt modelId="{60BB2ECA-F2DB-443A-9F7E-FC1F8B15AB9E}" type="pres">
      <dgm:prSet presAssocID="{4D37EF02-1AF4-4C64-99BB-40EB2B329D2C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285057CD-4D78-44C8-A064-657D1E9B5FD9}" srcId="{9E75BA8E-6B53-45D6-B852-949B4BF5C66B}" destId="{C2F828F8-D8F7-48C5-B7B4-6A36BF64CFB9}" srcOrd="3" destOrd="0" parTransId="{5BAF86B2-EF1E-4A79-949C-5770E2E2086F}" sibTransId="{582848D6-5AA7-4E0A-A655-4C8B8DD2E1D1}"/>
    <dgm:cxn modelId="{3AE8AFF1-1641-43F0-90E8-93A52C8F37E6}" type="presOf" srcId="{C2F828F8-D8F7-48C5-B7B4-6A36BF64CFB9}" destId="{7311C090-D3A8-4EAF-A162-96F6D03304BE}" srcOrd="0" destOrd="0" presId="urn:microsoft.com/office/officeart/2005/8/layout/lProcess2"/>
    <dgm:cxn modelId="{6CECFCA8-8F1A-40A7-907A-8D793293CBF3}" type="presOf" srcId="{7C8C2A44-E2CB-42D0-8590-91D0186FDC3E}" destId="{81805AC7-CDE5-4290-9B25-F85C88D8B097}" srcOrd="0" destOrd="0" presId="urn:microsoft.com/office/officeart/2005/8/layout/lProcess2"/>
    <dgm:cxn modelId="{94225C8C-32E4-435D-857F-2283507E7936}" srcId="{9E75BA8E-6B53-45D6-B852-949B4BF5C66B}" destId="{DBE02CA6-9C3F-4131-9F2E-B31001E146C9}" srcOrd="2" destOrd="0" parTransId="{CFF0C908-5CBA-4FD4-B8C7-F5AAD2D223A2}" sibTransId="{5EBFDF86-D541-40BD-AF19-359F5FEAB9AA}"/>
    <dgm:cxn modelId="{35082378-493E-4068-B639-20928EB840F5}" type="presOf" srcId="{C83AFE4A-4B40-4FB6-98A9-AB684C8CDC7B}" destId="{D58832D9-913A-4932-A65A-2985BB7D9363}" srcOrd="0" destOrd="0" presId="urn:microsoft.com/office/officeart/2005/8/layout/lProcess2"/>
    <dgm:cxn modelId="{41D768AA-13FC-4A26-9AC0-8666FFB099B6}" srcId="{9F539780-5449-4946-B305-1729364F7252}" destId="{F417C385-B537-4010-80B3-5A7370AA4338}" srcOrd="2" destOrd="0" parTransId="{FCF04400-DCB6-4971-B978-55359C956D70}" sibTransId="{75F2A5DB-549B-493B-B6B5-AFF1BD19BAA3}"/>
    <dgm:cxn modelId="{67B25E6C-9870-4D7D-B68B-D1CCF7B4AFCB}" type="presOf" srcId="{9F539780-5449-4946-B305-1729364F7252}" destId="{B0351D1A-A9FB-4115-8DA3-2D5693164FDB}" srcOrd="0" destOrd="0" presId="urn:microsoft.com/office/officeart/2005/8/layout/lProcess2"/>
    <dgm:cxn modelId="{F93A4895-4033-4059-AACD-78F5CE1F9329}" srcId="{9E75BA8E-6B53-45D6-B852-949B4BF5C66B}" destId="{C83AFE4A-4B40-4FB6-98A9-AB684C8CDC7B}" srcOrd="0" destOrd="0" parTransId="{EAFA8EC4-DFE4-48DF-B052-1283C4A23ECF}" sibTransId="{26A572FD-BC6E-43DD-9470-A125B56A7D12}"/>
    <dgm:cxn modelId="{A17E7545-3616-4566-93E0-3F96DC316E72}" type="presOf" srcId="{42F12BC5-CA29-47B7-853C-1DC0A385805A}" destId="{A600A51D-C06C-484E-97BF-008EDE8965D6}" srcOrd="0" destOrd="0" presId="urn:microsoft.com/office/officeart/2005/8/layout/lProcess2"/>
    <dgm:cxn modelId="{64D29C44-D939-47A1-AD53-56C4272B7490}" srcId="{9F539780-5449-4946-B305-1729364F7252}" destId="{4D37EF02-1AF4-4C64-99BB-40EB2B329D2C}" srcOrd="3" destOrd="0" parTransId="{0E7406E0-DC62-4B4A-887D-7F4C12CDF3E0}" sibTransId="{90FFE854-8095-46A4-90DD-6A1544D2D862}"/>
    <dgm:cxn modelId="{F837B2A8-FAC2-4B11-8983-EB4FB154492A}" type="presOf" srcId="{9E75BA8E-6B53-45D6-B852-949B4BF5C66B}" destId="{C671C9D5-FFA6-458D-97E6-793502328247}" srcOrd="0" destOrd="0" presId="urn:microsoft.com/office/officeart/2005/8/layout/lProcess2"/>
    <dgm:cxn modelId="{411BB951-BA44-4DD8-ACCA-99E40F015805}" type="presOf" srcId="{7C2C403F-D0C0-4973-8C58-C321A2600AE6}" destId="{915DB9BA-B04D-4CF2-8A64-24935210AA9A}" srcOrd="0" destOrd="0" presId="urn:microsoft.com/office/officeart/2005/8/layout/lProcess2"/>
    <dgm:cxn modelId="{C00F34BA-6FA6-4806-8785-297C649F68A6}" srcId="{42F12BC5-CA29-47B7-853C-1DC0A385805A}" destId="{9E75BA8E-6B53-45D6-B852-949B4BF5C66B}" srcOrd="0" destOrd="0" parTransId="{E7E9CF46-D5A7-44E5-8A35-E00172740307}" sibTransId="{F2CFD9E0-6FD8-4FA6-993A-BE1B2218A12E}"/>
    <dgm:cxn modelId="{28E96086-B547-487E-8E9C-5DAD0578F133}" type="presOf" srcId="{9F539780-5449-4946-B305-1729364F7252}" destId="{FDA05476-A9D0-47C1-8851-3113A17AB82F}" srcOrd="1" destOrd="0" presId="urn:microsoft.com/office/officeart/2005/8/layout/lProcess2"/>
    <dgm:cxn modelId="{7333F367-A630-489D-8A41-54EAA3D7A065}" srcId="{9F539780-5449-4946-B305-1729364F7252}" destId="{7C2C403F-D0C0-4973-8C58-C321A2600AE6}" srcOrd="0" destOrd="0" parTransId="{7A391635-9569-4E1D-AC61-65DABD817739}" sibTransId="{E34811E0-9180-4749-A34C-4F96096C3EBE}"/>
    <dgm:cxn modelId="{989D82D6-DCE4-4AC4-9D8C-DE4A827E19AB}" type="presOf" srcId="{DBE02CA6-9C3F-4131-9F2E-B31001E146C9}" destId="{3BD2C1FC-3DFE-416D-B930-6B7677FFEBB6}" srcOrd="0" destOrd="0" presId="urn:microsoft.com/office/officeart/2005/8/layout/lProcess2"/>
    <dgm:cxn modelId="{31664BF7-9A72-4179-B953-633062F7EC9D}" type="presOf" srcId="{4D37EF02-1AF4-4C64-99BB-40EB2B329D2C}" destId="{60BB2ECA-F2DB-443A-9F7E-FC1F8B15AB9E}" srcOrd="0" destOrd="0" presId="urn:microsoft.com/office/officeart/2005/8/layout/lProcess2"/>
    <dgm:cxn modelId="{64D6D55F-0BA2-4B75-8916-C36E16DF7743}" srcId="{42F12BC5-CA29-47B7-853C-1DC0A385805A}" destId="{9F539780-5449-4946-B305-1729364F7252}" srcOrd="1" destOrd="0" parTransId="{4C52AFB6-A985-481D-AD52-6BB5D3505AFC}" sibTransId="{B2701FAA-D896-4373-878A-C3FA0A06B035}"/>
    <dgm:cxn modelId="{330F44DA-CB55-42D2-80A8-CDDB31224566}" type="presOf" srcId="{9E75BA8E-6B53-45D6-B852-949B4BF5C66B}" destId="{63431F29-7F16-478E-8924-2D785BC9ABDF}" srcOrd="1" destOrd="0" presId="urn:microsoft.com/office/officeart/2005/8/layout/lProcess2"/>
    <dgm:cxn modelId="{834D929A-2AD8-4B7D-BB4D-BF39E0BD4A0D}" srcId="{9E75BA8E-6B53-45D6-B852-949B4BF5C66B}" destId="{39D60E21-DCD7-4B3E-A33C-0B391109285D}" srcOrd="1" destOrd="0" parTransId="{BC2418E3-1CA1-4AA4-ADA3-B342BCDD2672}" sibTransId="{BE981298-F07A-4787-94CF-C12AE4740397}"/>
    <dgm:cxn modelId="{CFFCA10E-8F36-42F9-BE4F-06371DE8BB39}" type="presOf" srcId="{F417C385-B537-4010-80B3-5A7370AA4338}" destId="{ACDE0B8F-9F99-449B-B2C6-CC657F3B62D3}" srcOrd="0" destOrd="0" presId="urn:microsoft.com/office/officeart/2005/8/layout/lProcess2"/>
    <dgm:cxn modelId="{96BDABCD-4735-4E25-BC3D-9B6B3DF2163C}" type="presOf" srcId="{39D60E21-DCD7-4B3E-A33C-0B391109285D}" destId="{75CA12C4-28E0-4F2D-B723-31AD0E1B1728}" srcOrd="0" destOrd="0" presId="urn:microsoft.com/office/officeart/2005/8/layout/lProcess2"/>
    <dgm:cxn modelId="{BC1A65F6-1328-45E4-91E5-0E836C4C37D8}" srcId="{9F539780-5449-4946-B305-1729364F7252}" destId="{7C8C2A44-E2CB-42D0-8590-91D0186FDC3E}" srcOrd="1" destOrd="0" parTransId="{AD5CCFB3-CCDF-470E-9D47-3864196CA44B}" sibTransId="{810CDAC7-7A4A-43CD-9435-1BC636277C95}"/>
    <dgm:cxn modelId="{F033836E-D9B1-4906-B3B3-0F2EE9D51A7F}" type="presParOf" srcId="{A600A51D-C06C-484E-97BF-008EDE8965D6}" destId="{BEDED39A-6898-421C-B9BA-327A8F705D56}" srcOrd="0" destOrd="0" presId="urn:microsoft.com/office/officeart/2005/8/layout/lProcess2"/>
    <dgm:cxn modelId="{ED5D653F-A015-4F60-AB28-D62E5E25B511}" type="presParOf" srcId="{BEDED39A-6898-421C-B9BA-327A8F705D56}" destId="{C671C9D5-FFA6-458D-97E6-793502328247}" srcOrd="0" destOrd="0" presId="urn:microsoft.com/office/officeart/2005/8/layout/lProcess2"/>
    <dgm:cxn modelId="{5EF19C1C-BE50-40A9-B250-533E2FB85D77}" type="presParOf" srcId="{BEDED39A-6898-421C-B9BA-327A8F705D56}" destId="{63431F29-7F16-478E-8924-2D785BC9ABDF}" srcOrd="1" destOrd="0" presId="urn:microsoft.com/office/officeart/2005/8/layout/lProcess2"/>
    <dgm:cxn modelId="{F43F25BB-0886-45DE-A5EA-FFDB3CCA5BFC}" type="presParOf" srcId="{BEDED39A-6898-421C-B9BA-327A8F705D56}" destId="{6C8771A6-BD69-4A70-8A84-6CAB57B4C7B9}" srcOrd="2" destOrd="0" presId="urn:microsoft.com/office/officeart/2005/8/layout/lProcess2"/>
    <dgm:cxn modelId="{5ECEBC61-ABFA-4465-89DE-513A7CB15F33}" type="presParOf" srcId="{6C8771A6-BD69-4A70-8A84-6CAB57B4C7B9}" destId="{241D0988-1DD1-41A5-9185-72EB2654DEBC}" srcOrd="0" destOrd="0" presId="urn:microsoft.com/office/officeart/2005/8/layout/lProcess2"/>
    <dgm:cxn modelId="{1DFE7952-8769-4593-B828-910D44435A5B}" type="presParOf" srcId="{241D0988-1DD1-41A5-9185-72EB2654DEBC}" destId="{D58832D9-913A-4932-A65A-2985BB7D9363}" srcOrd="0" destOrd="0" presId="urn:microsoft.com/office/officeart/2005/8/layout/lProcess2"/>
    <dgm:cxn modelId="{B40A52D7-DDE6-48CC-AE4C-6F6D591A5C5E}" type="presParOf" srcId="{241D0988-1DD1-41A5-9185-72EB2654DEBC}" destId="{69174A2D-0F82-4F3B-A913-90095FD673ED}" srcOrd="1" destOrd="0" presId="urn:microsoft.com/office/officeart/2005/8/layout/lProcess2"/>
    <dgm:cxn modelId="{D5E7425A-0F28-4372-814B-180ED73A3CC6}" type="presParOf" srcId="{241D0988-1DD1-41A5-9185-72EB2654DEBC}" destId="{75CA12C4-28E0-4F2D-B723-31AD0E1B1728}" srcOrd="2" destOrd="0" presId="urn:microsoft.com/office/officeart/2005/8/layout/lProcess2"/>
    <dgm:cxn modelId="{E3228E1D-351D-44E6-91AF-6267F6EB316F}" type="presParOf" srcId="{241D0988-1DD1-41A5-9185-72EB2654DEBC}" destId="{2F922ACD-CA54-4822-B0BF-0EB1B072670E}" srcOrd="3" destOrd="0" presId="urn:microsoft.com/office/officeart/2005/8/layout/lProcess2"/>
    <dgm:cxn modelId="{0C532D6C-0555-40D5-9A1C-3BA36DED7AD6}" type="presParOf" srcId="{241D0988-1DD1-41A5-9185-72EB2654DEBC}" destId="{3BD2C1FC-3DFE-416D-B930-6B7677FFEBB6}" srcOrd="4" destOrd="0" presId="urn:microsoft.com/office/officeart/2005/8/layout/lProcess2"/>
    <dgm:cxn modelId="{E78D617A-C5D3-479B-A231-61F1C1416F25}" type="presParOf" srcId="{241D0988-1DD1-41A5-9185-72EB2654DEBC}" destId="{D848E989-8A88-4875-9BB7-4977D6DFEA1D}" srcOrd="5" destOrd="0" presId="urn:microsoft.com/office/officeart/2005/8/layout/lProcess2"/>
    <dgm:cxn modelId="{7A18C342-6438-4B70-9639-8D83F6FCFE5B}" type="presParOf" srcId="{241D0988-1DD1-41A5-9185-72EB2654DEBC}" destId="{7311C090-D3A8-4EAF-A162-96F6D03304BE}" srcOrd="6" destOrd="0" presId="urn:microsoft.com/office/officeart/2005/8/layout/lProcess2"/>
    <dgm:cxn modelId="{B64A1B3E-C4CE-4BC3-B1C2-ABB8251DD63B}" type="presParOf" srcId="{A600A51D-C06C-484E-97BF-008EDE8965D6}" destId="{0786ADF6-2032-4B9E-8B7E-006439C8B24A}" srcOrd="1" destOrd="0" presId="urn:microsoft.com/office/officeart/2005/8/layout/lProcess2"/>
    <dgm:cxn modelId="{738CACE3-CBD4-4880-9247-1953BB2C053F}" type="presParOf" srcId="{A600A51D-C06C-484E-97BF-008EDE8965D6}" destId="{2EF24C71-6D50-4CE2-9E25-B6DCC86DF123}" srcOrd="2" destOrd="0" presId="urn:microsoft.com/office/officeart/2005/8/layout/lProcess2"/>
    <dgm:cxn modelId="{DCCABAB7-9D04-4C7C-93FB-DB11F678AC41}" type="presParOf" srcId="{2EF24C71-6D50-4CE2-9E25-B6DCC86DF123}" destId="{B0351D1A-A9FB-4115-8DA3-2D5693164FDB}" srcOrd="0" destOrd="0" presId="urn:microsoft.com/office/officeart/2005/8/layout/lProcess2"/>
    <dgm:cxn modelId="{88366C39-3D95-4F35-B745-3BDFB2F8A649}" type="presParOf" srcId="{2EF24C71-6D50-4CE2-9E25-B6DCC86DF123}" destId="{FDA05476-A9D0-47C1-8851-3113A17AB82F}" srcOrd="1" destOrd="0" presId="urn:microsoft.com/office/officeart/2005/8/layout/lProcess2"/>
    <dgm:cxn modelId="{3624A2E9-C541-4946-9A4A-FD9B8549D9DA}" type="presParOf" srcId="{2EF24C71-6D50-4CE2-9E25-B6DCC86DF123}" destId="{5B8810FE-B4D9-40E3-BF76-0DB22A5436C1}" srcOrd="2" destOrd="0" presId="urn:microsoft.com/office/officeart/2005/8/layout/lProcess2"/>
    <dgm:cxn modelId="{C9A5F434-7142-4BC0-824E-D09A54278A66}" type="presParOf" srcId="{5B8810FE-B4D9-40E3-BF76-0DB22A5436C1}" destId="{F8B6C12F-6B24-4983-B684-2EEB33644CBA}" srcOrd="0" destOrd="0" presId="urn:microsoft.com/office/officeart/2005/8/layout/lProcess2"/>
    <dgm:cxn modelId="{04129937-C3B5-490B-99C5-DD3DADFE35AC}" type="presParOf" srcId="{F8B6C12F-6B24-4983-B684-2EEB33644CBA}" destId="{915DB9BA-B04D-4CF2-8A64-24935210AA9A}" srcOrd="0" destOrd="0" presId="urn:microsoft.com/office/officeart/2005/8/layout/lProcess2"/>
    <dgm:cxn modelId="{C313B351-D3AF-40C1-9745-AA066E50F794}" type="presParOf" srcId="{F8B6C12F-6B24-4983-B684-2EEB33644CBA}" destId="{082103BA-4D77-436B-8F72-F2D9A1FE2077}" srcOrd="1" destOrd="0" presId="urn:microsoft.com/office/officeart/2005/8/layout/lProcess2"/>
    <dgm:cxn modelId="{08ABA2EA-681B-4CCF-A686-74D54DC4700C}" type="presParOf" srcId="{F8B6C12F-6B24-4983-B684-2EEB33644CBA}" destId="{81805AC7-CDE5-4290-9B25-F85C88D8B097}" srcOrd="2" destOrd="0" presId="urn:microsoft.com/office/officeart/2005/8/layout/lProcess2"/>
    <dgm:cxn modelId="{EDA59491-196F-44EA-A447-8FCBDCC48DA9}" type="presParOf" srcId="{F8B6C12F-6B24-4983-B684-2EEB33644CBA}" destId="{BB99E056-69E4-439B-BF2E-B7CCAB413813}" srcOrd="3" destOrd="0" presId="urn:microsoft.com/office/officeart/2005/8/layout/lProcess2"/>
    <dgm:cxn modelId="{F9D7D366-AAC5-4472-9179-B636963D75AB}" type="presParOf" srcId="{F8B6C12F-6B24-4983-B684-2EEB33644CBA}" destId="{ACDE0B8F-9F99-449B-B2C6-CC657F3B62D3}" srcOrd="4" destOrd="0" presId="urn:microsoft.com/office/officeart/2005/8/layout/lProcess2"/>
    <dgm:cxn modelId="{08CBEBC6-974E-4A0A-A088-A49F010335A6}" type="presParOf" srcId="{F8B6C12F-6B24-4983-B684-2EEB33644CBA}" destId="{96EEF7FB-EF1E-4F88-9C01-5F4B1B452200}" srcOrd="5" destOrd="0" presId="urn:microsoft.com/office/officeart/2005/8/layout/lProcess2"/>
    <dgm:cxn modelId="{6DE86B0E-DC4F-4267-BC4F-D9011CF9DA95}" type="presParOf" srcId="{F8B6C12F-6B24-4983-B684-2EEB33644CBA}" destId="{60BB2ECA-F2DB-443A-9F7E-FC1F8B15AB9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42F12BC5-CA29-47B7-853C-1DC0A385805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75BA8E-6B53-45D6-B852-949B4BF5C66B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Auswahl 1</a:t>
          </a:r>
          <a:endParaRPr lang="de-DE" dirty="0"/>
        </a:p>
      </dgm:t>
    </dgm:pt>
    <dgm:pt modelId="{E7E9CF46-D5A7-44E5-8A35-E00172740307}" type="parTrans" cxnId="{C00F34BA-6FA6-4806-8785-297C649F68A6}">
      <dgm:prSet/>
      <dgm:spPr/>
      <dgm:t>
        <a:bodyPr/>
        <a:lstStyle/>
        <a:p>
          <a:endParaRPr lang="de-DE"/>
        </a:p>
      </dgm:t>
    </dgm:pt>
    <dgm:pt modelId="{F2CFD9E0-6FD8-4FA6-993A-BE1B2218A12E}" type="sibTrans" cxnId="{C00F34BA-6FA6-4806-8785-297C649F68A6}">
      <dgm:prSet/>
      <dgm:spPr/>
      <dgm:t>
        <a:bodyPr/>
        <a:lstStyle/>
        <a:p>
          <a:endParaRPr lang="de-DE"/>
        </a:p>
      </dgm:t>
    </dgm:pt>
    <dgm:pt modelId="{C83AFE4A-4B40-4FB6-98A9-AB684C8CDC7B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de-DE" dirty="0" smtClean="0"/>
            <a:t>Argument 1</a:t>
          </a:r>
          <a:endParaRPr lang="de-DE" dirty="0"/>
        </a:p>
      </dgm:t>
    </dgm:pt>
    <dgm:pt modelId="{EAFA8EC4-DFE4-48DF-B052-1283C4A23ECF}" type="parTrans" cxnId="{F93A4895-4033-4059-AACD-78F5CE1F9329}">
      <dgm:prSet/>
      <dgm:spPr/>
      <dgm:t>
        <a:bodyPr/>
        <a:lstStyle/>
        <a:p>
          <a:endParaRPr lang="de-DE"/>
        </a:p>
      </dgm:t>
    </dgm:pt>
    <dgm:pt modelId="{26A572FD-BC6E-43DD-9470-A125B56A7D12}" type="sibTrans" cxnId="{F93A4895-4033-4059-AACD-78F5CE1F9329}">
      <dgm:prSet/>
      <dgm:spPr/>
      <dgm:t>
        <a:bodyPr/>
        <a:lstStyle/>
        <a:p>
          <a:endParaRPr lang="de-DE"/>
        </a:p>
      </dgm:t>
    </dgm:pt>
    <dgm:pt modelId="{39D60E21-DCD7-4B3E-A33C-0B391109285D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de-DE" dirty="0" smtClean="0"/>
            <a:t>Argument 2</a:t>
          </a:r>
          <a:endParaRPr lang="de-DE" dirty="0"/>
        </a:p>
      </dgm:t>
    </dgm:pt>
    <dgm:pt modelId="{BC2418E3-1CA1-4AA4-ADA3-B342BCDD2672}" type="parTrans" cxnId="{834D929A-2AD8-4B7D-BB4D-BF39E0BD4A0D}">
      <dgm:prSet/>
      <dgm:spPr/>
      <dgm:t>
        <a:bodyPr/>
        <a:lstStyle/>
        <a:p>
          <a:endParaRPr lang="de-DE"/>
        </a:p>
      </dgm:t>
    </dgm:pt>
    <dgm:pt modelId="{BE981298-F07A-4787-94CF-C12AE4740397}" type="sibTrans" cxnId="{834D929A-2AD8-4B7D-BB4D-BF39E0BD4A0D}">
      <dgm:prSet/>
      <dgm:spPr/>
      <dgm:t>
        <a:bodyPr/>
        <a:lstStyle/>
        <a:p>
          <a:endParaRPr lang="de-DE"/>
        </a:p>
      </dgm:t>
    </dgm:pt>
    <dgm:pt modelId="{DBE02CA6-9C3F-4131-9F2E-B31001E146C9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de-DE" dirty="0" smtClean="0"/>
            <a:t>Argument 3</a:t>
          </a:r>
          <a:endParaRPr lang="de-DE" dirty="0"/>
        </a:p>
      </dgm:t>
    </dgm:pt>
    <dgm:pt modelId="{CFF0C908-5CBA-4FD4-B8C7-F5AAD2D223A2}" type="parTrans" cxnId="{94225C8C-32E4-435D-857F-2283507E7936}">
      <dgm:prSet/>
      <dgm:spPr/>
      <dgm:t>
        <a:bodyPr/>
        <a:lstStyle/>
        <a:p>
          <a:endParaRPr lang="de-DE"/>
        </a:p>
      </dgm:t>
    </dgm:pt>
    <dgm:pt modelId="{5EBFDF86-D541-40BD-AF19-359F5FEAB9AA}" type="sibTrans" cxnId="{94225C8C-32E4-435D-857F-2283507E7936}">
      <dgm:prSet/>
      <dgm:spPr/>
      <dgm:t>
        <a:bodyPr/>
        <a:lstStyle/>
        <a:p>
          <a:endParaRPr lang="de-DE"/>
        </a:p>
      </dgm:t>
    </dgm:pt>
    <dgm:pt modelId="{C2F828F8-D8F7-48C5-B7B4-6A36BF64CFB9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>
        <a:solidFill>
          <a:schemeClr val="accent1">
            <a:lumMod val="75000"/>
          </a:schemeClr>
        </a:solidFill>
      </dgm:spPr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5BAF86B2-EF1E-4A79-949C-5770E2E2086F}" type="parTrans" cxnId="{285057CD-4D78-44C8-A064-657D1E9B5FD9}">
      <dgm:prSet/>
      <dgm:spPr/>
      <dgm:t>
        <a:bodyPr/>
        <a:lstStyle/>
        <a:p>
          <a:endParaRPr lang="de-DE"/>
        </a:p>
      </dgm:t>
    </dgm:pt>
    <dgm:pt modelId="{582848D6-5AA7-4E0A-A655-4C8B8DD2E1D1}" type="sibTrans" cxnId="{285057CD-4D78-44C8-A064-657D1E9B5FD9}">
      <dgm:prSet/>
      <dgm:spPr/>
      <dgm:t>
        <a:bodyPr/>
        <a:lstStyle/>
        <a:p>
          <a:endParaRPr lang="de-DE"/>
        </a:p>
      </dgm:t>
    </dgm:pt>
    <dgm:pt modelId="{9F539780-5449-4946-B305-1729364F7252}">
      <dgm:prSet>
        <dgm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Auswahl 2</a:t>
          </a:r>
          <a:endParaRPr lang="de-DE" dirty="0"/>
        </a:p>
      </dgm:t>
    </dgm:pt>
    <dgm:pt modelId="{4C52AFB6-A985-481D-AD52-6BB5D3505AFC}" type="parTrans" cxnId="{64D6D55F-0BA2-4B75-8916-C36E16DF7743}">
      <dgm:prSet/>
      <dgm:spPr/>
      <dgm:t>
        <a:bodyPr/>
        <a:lstStyle/>
        <a:p>
          <a:endParaRPr lang="de-DE"/>
        </a:p>
      </dgm:t>
    </dgm:pt>
    <dgm:pt modelId="{B2701FAA-D896-4373-878A-C3FA0A06B035}" type="sibTrans" cxnId="{64D6D55F-0BA2-4B75-8916-C36E16DF7743}">
      <dgm:prSet/>
      <dgm:spPr/>
      <dgm:t>
        <a:bodyPr/>
        <a:lstStyle/>
        <a:p>
          <a:endParaRPr lang="de-DE"/>
        </a:p>
      </dgm:t>
    </dgm:pt>
    <dgm:pt modelId="{7C2C403F-D0C0-4973-8C58-C321A2600AE6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1</a:t>
          </a:r>
          <a:endParaRPr lang="de-DE"/>
        </a:p>
      </dgm:t>
    </dgm:pt>
    <dgm:pt modelId="{7A391635-9569-4E1D-AC61-65DABD817739}" type="parTrans" cxnId="{7333F367-A630-489D-8A41-54EAA3D7A065}">
      <dgm:prSet/>
      <dgm:spPr/>
      <dgm:t>
        <a:bodyPr/>
        <a:lstStyle/>
        <a:p>
          <a:endParaRPr lang="de-DE"/>
        </a:p>
      </dgm:t>
    </dgm:pt>
    <dgm:pt modelId="{E34811E0-9180-4749-A34C-4F96096C3EBE}" type="sibTrans" cxnId="{7333F367-A630-489D-8A41-54EAA3D7A065}">
      <dgm:prSet/>
      <dgm:spPr/>
      <dgm:t>
        <a:bodyPr/>
        <a:lstStyle/>
        <a:p>
          <a:endParaRPr lang="de-DE"/>
        </a:p>
      </dgm:t>
    </dgm:pt>
    <dgm:pt modelId="{7C8C2A44-E2CB-42D0-8590-91D0186FDC3E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AD5CCFB3-CCDF-470E-9D47-3864196CA44B}" type="parTrans" cxnId="{BC1A65F6-1328-45E4-91E5-0E836C4C37D8}">
      <dgm:prSet/>
      <dgm:spPr/>
      <dgm:t>
        <a:bodyPr/>
        <a:lstStyle/>
        <a:p>
          <a:endParaRPr lang="de-DE"/>
        </a:p>
      </dgm:t>
    </dgm:pt>
    <dgm:pt modelId="{810CDAC7-7A4A-43CD-9435-1BC636277C95}" type="sibTrans" cxnId="{BC1A65F6-1328-45E4-91E5-0E836C4C37D8}">
      <dgm:prSet/>
      <dgm:spPr/>
      <dgm:t>
        <a:bodyPr/>
        <a:lstStyle/>
        <a:p>
          <a:endParaRPr lang="de-DE"/>
        </a:p>
      </dgm:t>
    </dgm:pt>
    <dgm:pt modelId="{F417C385-B537-4010-80B3-5A7370AA4338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FCF04400-DCB6-4971-B978-55359C956D70}" type="parTrans" cxnId="{41D768AA-13FC-4A26-9AC0-8666FFB099B6}">
      <dgm:prSet/>
      <dgm:spPr/>
      <dgm:t>
        <a:bodyPr/>
        <a:lstStyle/>
        <a:p>
          <a:endParaRPr lang="de-DE"/>
        </a:p>
      </dgm:t>
    </dgm:pt>
    <dgm:pt modelId="{75F2A5DB-549B-493B-B6B5-AFF1BD19BAA3}" type="sibTrans" cxnId="{41D768AA-13FC-4A26-9AC0-8666FFB099B6}">
      <dgm:prSet/>
      <dgm:spPr/>
      <dgm:t>
        <a:bodyPr/>
        <a:lstStyle/>
        <a:p>
          <a:endParaRPr lang="de-DE"/>
        </a:p>
      </dgm:t>
    </dgm:pt>
    <dgm:pt modelId="{4D37EF02-1AF4-4C64-99BB-40EB2B329D2C}">
      <dgm:prSet>
        <dgm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0E7406E0-DC62-4B4A-887D-7F4C12CDF3E0}" type="parTrans" cxnId="{64D29C44-D939-47A1-AD53-56C4272B7490}">
      <dgm:prSet/>
      <dgm:spPr/>
      <dgm:t>
        <a:bodyPr/>
        <a:lstStyle/>
        <a:p>
          <a:endParaRPr lang="de-DE"/>
        </a:p>
      </dgm:t>
    </dgm:pt>
    <dgm:pt modelId="{90FFE854-8095-46A4-90DD-6A1544D2D862}" type="sibTrans" cxnId="{64D29C44-D939-47A1-AD53-56C4272B7490}">
      <dgm:prSet/>
      <dgm:spPr/>
      <dgm:t>
        <a:bodyPr/>
        <a:lstStyle/>
        <a:p>
          <a:endParaRPr lang="de-DE"/>
        </a:p>
      </dgm:t>
    </dgm:pt>
    <dgm:pt modelId="{A600A51D-C06C-484E-97BF-008EDE8965D6}" type="pres">
      <dgm:prSet presAssocID="{42F12BC5-CA29-47B7-853C-1DC0A385805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EDED39A-6898-421C-B9BA-327A8F705D56}" type="pres">
      <dgm:prSet presAssocID="{9E75BA8E-6B53-45D6-B852-949B4BF5C66B}" presName="compNode" presStyleCnt="0"/>
      <dgm:spPr/>
    </dgm:pt>
    <dgm:pt modelId="{C671C9D5-FFA6-458D-97E6-793502328247}" type="pres">
      <dgm:prSet presAssocID="{9E75BA8E-6B53-45D6-B852-949B4BF5C66B}" presName="aNode" presStyleLbl="bgShp" presStyleIdx="0" presStyleCnt="2"/>
      <dgm:spPr/>
      <dgm:t>
        <a:bodyPr/>
        <a:lstStyle/>
        <a:p>
          <a:endParaRPr lang="de-DE"/>
        </a:p>
      </dgm:t>
    </dgm:pt>
    <dgm:pt modelId="{63431F29-7F16-478E-8924-2D785BC9ABDF}" type="pres">
      <dgm:prSet presAssocID="{9E75BA8E-6B53-45D6-B852-949B4BF5C66B}" presName="textNode" presStyleLbl="bgShp" presStyleIdx="0" presStyleCnt="2"/>
      <dgm:spPr/>
      <dgm:t>
        <a:bodyPr/>
        <a:lstStyle/>
        <a:p>
          <a:endParaRPr lang="de-DE"/>
        </a:p>
      </dgm:t>
    </dgm:pt>
    <dgm:pt modelId="{6C8771A6-BD69-4A70-8A84-6CAB57B4C7B9}" type="pres">
      <dgm:prSet presAssocID="{9E75BA8E-6B53-45D6-B852-949B4BF5C66B}" presName="compChildNode" presStyleCnt="0"/>
      <dgm:spPr/>
    </dgm:pt>
    <dgm:pt modelId="{241D0988-1DD1-41A5-9185-72EB2654DEBC}" type="pres">
      <dgm:prSet presAssocID="{9E75BA8E-6B53-45D6-B852-949B4BF5C66B}" presName="theInnerList" presStyleCnt="0"/>
      <dgm:spPr/>
    </dgm:pt>
    <dgm:pt modelId="{D58832D9-913A-4932-A65A-2985BB7D9363}" type="pres">
      <dgm:prSet presAssocID="{C83AFE4A-4B40-4FB6-98A9-AB684C8CDC7B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174A2D-0F82-4F3B-A913-90095FD673ED}" type="pres">
      <dgm:prSet presAssocID="{C83AFE4A-4B40-4FB6-98A9-AB684C8CDC7B}" presName="aSpace2" presStyleCnt="0"/>
      <dgm:spPr/>
    </dgm:pt>
    <dgm:pt modelId="{75CA12C4-28E0-4F2D-B723-31AD0E1B1728}" type="pres">
      <dgm:prSet presAssocID="{39D60E21-DCD7-4B3E-A33C-0B391109285D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F922ACD-CA54-4822-B0BF-0EB1B072670E}" type="pres">
      <dgm:prSet presAssocID="{39D60E21-DCD7-4B3E-A33C-0B391109285D}" presName="aSpace2" presStyleCnt="0"/>
      <dgm:spPr/>
    </dgm:pt>
    <dgm:pt modelId="{3BD2C1FC-3DFE-416D-B930-6B7677FFEBB6}" type="pres">
      <dgm:prSet presAssocID="{DBE02CA6-9C3F-4131-9F2E-B31001E146C9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48E989-8A88-4875-9BB7-4977D6DFEA1D}" type="pres">
      <dgm:prSet presAssocID="{DBE02CA6-9C3F-4131-9F2E-B31001E146C9}" presName="aSpace2" presStyleCnt="0"/>
      <dgm:spPr/>
    </dgm:pt>
    <dgm:pt modelId="{7311C090-D3A8-4EAF-A162-96F6D03304BE}" type="pres">
      <dgm:prSet presAssocID="{C2F828F8-D8F7-48C5-B7B4-6A36BF64CFB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86ADF6-2032-4B9E-8B7E-006439C8B24A}" type="pres">
      <dgm:prSet presAssocID="{9E75BA8E-6B53-45D6-B852-949B4BF5C66B}" presName="aSpace" presStyleCnt="0"/>
      <dgm:spPr/>
    </dgm:pt>
    <dgm:pt modelId="{2EF24C71-6D50-4CE2-9E25-B6DCC86DF123}" type="pres">
      <dgm:prSet presAssocID="{9F539780-5449-4946-B305-1729364F7252}" presName="compNode" presStyleCnt="0"/>
      <dgm:spPr/>
    </dgm:pt>
    <dgm:pt modelId="{B0351D1A-A9FB-4115-8DA3-2D5693164FDB}" type="pres">
      <dgm:prSet presAssocID="{9F539780-5449-4946-B305-1729364F7252}" presName="aNode" presStyleLbl="bgShp" presStyleIdx="1" presStyleCnt="2"/>
      <dgm:spPr/>
      <dgm:t>
        <a:bodyPr/>
        <a:lstStyle/>
        <a:p>
          <a:endParaRPr lang="de-DE"/>
        </a:p>
      </dgm:t>
    </dgm:pt>
    <dgm:pt modelId="{FDA05476-A9D0-47C1-8851-3113A17AB82F}" type="pres">
      <dgm:prSet presAssocID="{9F539780-5449-4946-B305-1729364F7252}" presName="textNode" presStyleLbl="bgShp" presStyleIdx="1" presStyleCnt="2"/>
      <dgm:spPr/>
      <dgm:t>
        <a:bodyPr/>
        <a:lstStyle/>
        <a:p>
          <a:endParaRPr lang="de-DE"/>
        </a:p>
      </dgm:t>
    </dgm:pt>
    <dgm:pt modelId="{5B8810FE-B4D9-40E3-BF76-0DB22A5436C1}" type="pres">
      <dgm:prSet presAssocID="{9F539780-5449-4946-B305-1729364F7252}" presName="compChildNode" presStyleCnt="0"/>
      <dgm:spPr/>
    </dgm:pt>
    <dgm:pt modelId="{F8B6C12F-6B24-4983-B684-2EEB33644CBA}" type="pres">
      <dgm:prSet presAssocID="{9F539780-5449-4946-B305-1729364F7252}" presName="theInnerList" presStyleCnt="0"/>
      <dgm:spPr/>
    </dgm:pt>
    <dgm:pt modelId="{915DB9BA-B04D-4CF2-8A64-24935210AA9A}" type="pres">
      <dgm:prSet presAssocID="{7C2C403F-D0C0-4973-8C58-C321A2600AE6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82103BA-4D77-436B-8F72-F2D9A1FE2077}" type="pres">
      <dgm:prSet presAssocID="{7C2C403F-D0C0-4973-8C58-C321A2600AE6}" presName="aSpace2" presStyleCnt="0"/>
      <dgm:spPr/>
    </dgm:pt>
    <dgm:pt modelId="{81805AC7-CDE5-4290-9B25-F85C88D8B097}" type="pres">
      <dgm:prSet presAssocID="{7C8C2A44-E2CB-42D0-8590-91D0186FDC3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99E056-69E4-439B-BF2E-B7CCAB413813}" type="pres">
      <dgm:prSet presAssocID="{7C8C2A44-E2CB-42D0-8590-91D0186FDC3E}" presName="aSpace2" presStyleCnt="0"/>
      <dgm:spPr/>
    </dgm:pt>
    <dgm:pt modelId="{ACDE0B8F-9F99-449B-B2C6-CC657F3B62D3}" type="pres">
      <dgm:prSet presAssocID="{F417C385-B537-4010-80B3-5A7370AA4338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EEF7FB-EF1E-4F88-9C01-5F4B1B452200}" type="pres">
      <dgm:prSet presAssocID="{F417C385-B537-4010-80B3-5A7370AA4338}" presName="aSpace2" presStyleCnt="0"/>
      <dgm:spPr/>
    </dgm:pt>
    <dgm:pt modelId="{60BB2ECA-F2DB-443A-9F7E-FC1F8B15AB9E}" type="pres">
      <dgm:prSet presAssocID="{4D37EF02-1AF4-4C64-99BB-40EB2B329D2C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4D29C44-D939-47A1-AD53-56C4272B7490}" srcId="{9F539780-5449-4946-B305-1729364F7252}" destId="{4D37EF02-1AF4-4C64-99BB-40EB2B329D2C}" srcOrd="3" destOrd="0" parTransId="{0E7406E0-DC62-4B4A-887D-7F4C12CDF3E0}" sibTransId="{90FFE854-8095-46A4-90DD-6A1544D2D862}"/>
    <dgm:cxn modelId="{4125D826-A805-4F62-8FBC-2EB4303ADAA8}" type="presOf" srcId="{4D37EF02-1AF4-4C64-99BB-40EB2B329D2C}" destId="{60BB2ECA-F2DB-443A-9F7E-FC1F8B15AB9E}" srcOrd="0" destOrd="0" presId="urn:microsoft.com/office/officeart/2005/8/layout/lProcess2"/>
    <dgm:cxn modelId="{CD3FA4FD-04C8-42C2-8F7D-F090384DCEA1}" type="presOf" srcId="{C83AFE4A-4B40-4FB6-98A9-AB684C8CDC7B}" destId="{D58832D9-913A-4932-A65A-2985BB7D9363}" srcOrd="0" destOrd="0" presId="urn:microsoft.com/office/officeart/2005/8/layout/lProcess2"/>
    <dgm:cxn modelId="{94225C8C-32E4-435D-857F-2283507E7936}" srcId="{9E75BA8E-6B53-45D6-B852-949B4BF5C66B}" destId="{DBE02CA6-9C3F-4131-9F2E-B31001E146C9}" srcOrd="2" destOrd="0" parTransId="{CFF0C908-5CBA-4FD4-B8C7-F5AAD2D223A2}" sibTransId="{5EBFDF86-D541-40BD-AF19-359F5FEAB9AA}"/>
    <dgm:cxn modelId="{64D6D55F-0BA2-4B75-8916-C36E16DF7743}" srcId="{42F12BC5-CA29-47B7-853C-1DC0A385805A}" destId="{9F539780-5449-4946-B305-1729364F7252}" srcOrd="1" destOrd="0" parTransId="{4C52AFB6-A985-481D-AD52-6BB5D3505AFC}" sibTransId="{B2701FAA-D896-4373-878A-C3FA0A06B035}"/>
    <dgm:cxn modelId="{3996E83C-9348-4B4E-8A77-B068F90A935E}" type="presOf" srcId="{7C8C2A44-E2CB-42D0-8590-91D0186FDC3E}" destId="{81805AC7-CDE5-4290-9B25-F85C88D8B097}" srcOrd="0" destOrd="0" presId="urn:microsoft.com/office/officeart/2005/8/layout/lProcess2"/>
    <dgm:cxn modelId="{044FF132-27CA-4FC3-B0CE-7544A679F1A0}" type="presOf" srcId="{9F539780-5449-4946-B305-1729364F7252}" destId="{FDA05476-A9D0-47C1-8851-3113A17AB82F}" srcOrd="1" destOrd="0" presId="urn:microsoft.com/office/officeart/2005/8/layout/lProcess2"/>
    <dgm:cxn modelId="{A26D5085-DAD8-4FAA-9256-3DC6D5F926F6}" type="presOf" srcId="{7C2C403F-D0C0-4973-8C58-C321A2600AE6}" destId="{915DB9BA-B04D-4CF2-8A64-24935210AA9A}" srcOrd="0" destOrd="0" presId="urn:microsoft.com/office/officeart/2005/8/layout/lProcess2"/>
    <dgm:cxn modelId="{677C85EF-00B1-4B06-98EF-B868F30340D2}" type="presOf" srcId="{DBE02CA6-9C3F-4131-9F2E-B31001E146C9}" destId="{3BD2C1FC-3DFE-416D-B930-6B7677FFEBB6}" srcOrd="0" destOrd="0" presId="urn:microsoft.com/office/officeart/2005/8/layout/lProcess2"/>
    <dgm:cxn modelId="{2A93E595-84F0-46A4-B2C2-61BE56D39786}" type="presOf" srcId="{39D60E21-DCD7-4B3E-A33C-0B391109285D}" destId="{75CA12C4-28E0-4F2D-B723-31AD0E1B1728}" srcOrd="0" destOrd="0" presId="urn:microsoft.com/office/officeart/2005/8/layout/lProcess2"/>
    <dgm:cxn modelId="{BC1A65F6-1328-45E4-91E5-0E836C4C37D8}" srcId="{9F539780-5449-4946-B305-1729364F7252}" destId="{7C8C2A44-E2CB-42D0-8590-91D0186FDC3E}" srcOrd="1" destOrd="0" parTransId="{AD5CCFB3-CCDF-470E-9D47-3864196CA44B}" sibTransId="{810CDAC7-7A4A-43CD-9435-1BC636277C95}"/>
    <dgm:cxn modelId="{D50B83FE-C481-4A8B-87A7-1CD893B67E60}" type="presOf" srcId="{C2F828F8-D8F7-48C5-B7B4-6A36BF64CFB9}" destId="{7311C090-D3A8-4EAF-A162-96F6D03304BE}" srcOrd="0" destOrd="0" presId="urn:microsoft.com/office/officeart/2005/8/layout/lProcess2"/>
    <dgm:cxn modelId="{770AFE89-7371-4687-A7EA-9D3ADF58E3AA}" type="presOf" srcId="{9F539780-5449-4946-B305-1729364F7252}" destId="{B0351D1A-A9FB-4115-8DA3-2D5693164FDB}" srcOrd="0" destOrd="0" presId="urn:microsoft.com/office/officeart/2005/8/layout/lProcess2"/>
    <dgm:cxn modelId="{41D768AA-13FC-4A26-9AC0-8666FFB099B6}" srcId="{9F539780-5449-4946-B305-1729364F7252}" destId="{F417C385-B537-4010-80B3-5A7370AA4338}" srcOrd="2" destOrd="0" parTransId="{FCF04400-DCB6-4971-B978-55359C956D70}" sibTransId="{75F2A5DB-549B-493B-B6B5-AFF1BD19BAA3}"/>
    <dgm:cxn modelId="{1A7390E7-CA0C-4CA6-8E0F-2B2007FA67A9}" type="presOf" srcId="{42F12BC5-CA29-47B7-853C-1DC0A385805A}" destId="{A600A51D-C06C-484E-97BF-008EDE8965D6}" srcOrd="0" destOrd="0" presId="urn:microsoft.com/office/officeart/2005/8/layout/lProcess2"/>
    <dgm:cxn modelId="{F93A4895-4033-4059-AACD-78F5CE1F9329}" srcId="{9E75BA8E-6B53-45D6-B852-949B4BF5C66B}" destId="{C83AFE4A-4B40-4FB6-98A9-AB684C8CDC7B}" srcOrd="0" destOrd="0" parTransId="{EAFA8EC4-DFE4-48DF-B052-1283C4A23ECF}" sibTransId="{26A572FD-BC6E-43DD-9470-A125B56A7D12}"/>
    <dgm:cxn modelId="{C00F34BA-6FA6-4806-8785-297C649F68A6}" srcId="{42F12BC5-CA29-47B7-853C-1DC0A385805A}" destId="{9E75BA8E-6B53-45D6-B852-949B4BF5C66B}" srcOrd="0" destOrd="0" parTransId="{E7E9CF46-D5A7-44E5-8A35-E00172740307}" sibTransId="{F2CFD9E0-6FD8-4FA6-993A-BE1B2218A12E}"/>
    <dgm:cxn modelId="{2AEDA8FD-9D7C-486E-AC1C-F069AFB98087}" type="presOf" srcId="{9E75BA8E-6B53-45D6-B852-949B4BF5C66B}" destId="{63431F29-7F16-478E-8924-2D785BC9ABDF}" srcOrd="1" destOrd="0" presId="urn:microsoft.com/office/officeart/2005/8/layout/lProcess2"/>
    <dgm:cxn modelId="{285057CD-4D78-44C8-A064-657D1E9B5FD9}" srcId="{9E75BA8E-6B53-45D6-B852-949B4BF5C66B}" destId="{C2F828F8-D8F7-48C5-B7B4-6A36BF64CFB9}" srcOrd="3" destOrd="0" parTransId="{5BAF86B2-EF1E-4A79-949C-5770E2E2086F}" sibTransId="{582848D6-5AA7-4E0A-A655-4C8B8DD2E1D1}"/>
    <dgm:cxn modelId="{E2FCFD9B-A141-4DC0-A657-7A5234DC362C}" type="presOf" srcId="{F417C385-B537-4010-80B3-5A7370AA4338}" destId="{ACDE0B8F-9F99-449B-B2C6-CC657F3B62D3}" srcOrd="0" destOrd="0" presId="urn:microsoft.com/office/officeart/2005/8/layout/lProcess2"/>
    <dgm:cxn modelId="{7333F367-A630-489D-8A41-54EAA3D7A065}" srcId="{9F539780-5449-4946-B305-1729364F7252}" destId="{7C2C403F-D0C0-4973-8C58-C321A2600AE6}" srcOrd="0" destOrd="0" parTransId="{7A391635-9569-4E1D-AC61-65DABD817739}" sibTransId="{E34811E0-9180-4749-A34C-4F96096C3EBE}"/>
    <dgm:cxn modelId="{D9A3917F-39DD-4EAC-8111-465B1362CEA1}" type="presOf" srcId="{9E75BA8E-6B53-45D6-B852-949B4BF5C66B}" destId="{C671C9D5-FFA6-458D-97E6-793502328247}" srcOrd="0" destOrd="0" presId="urn:microsoft.com/office/officeart/2005/8/layout/lProcess2"/>
    <dgm:cxn modelId="{834D929A-2AD8-4B7D-BB4D-BF39E0BD4A0D}" srcId="{9E75BA8E-6B53-45D6-B852-949B4BF5C66B}" destId="{39D60E21-DCD7-4B3E-A33C-0B391109285D}" srcOrd="1" destOrd="0" parTransId="{BC2418E3-1CA1-4AA4-ADA3-B342BCDD2672}" sibTransId="{BE981298-F07A-4787-94CF-C12AE4740397}"/>
    <dgm:cxn modelId="{04BA2866-D2F9-472B-8966-067C939F363C}" type="presParOf" srcId="{A600A51D-C06C-484E-97BF-008EDE8965D6}" destId="{BEDED39A-6898-421C-B9BA-327A8F705D56}" srcOrd="0" destOrd="0" presId="urn:microsoft.com/office/officeart/2005/8/layout/lProcess2"/>
    <dgm:cxn modelId="{BE115B22-DB80-4233-8C7A-8B0AA629E69D}" type="presParOf" srcId="{BEDED39A-6898-421C-B9BA-327A8F705D56}" destId="{C671C9D5-FFA6-458D-97E6-793502328247}" srcOrd="0" destOrd="0" presId="urn:microsoft.com/office/officeart/2005/8/layout/lProcess2"/>
    <dgm:cxn modelId="{408C970A-9B23-446E-9D33-BA0BF60A0C0E}" type="presParOf" srcId="{BEDED39A-6898-421C-B9BA-327A8F705D56}" destId="{63431F29-7F16-478E-8924-2D785BC9ABDF}" srcOrd="1" destOrd="0" presId="urn:microsoft.com/office/officeart/2005/8/layout/lProcess2"/>
    <dgm:cxn modelId="{A83A40C3-3B31-42B6-8795-8042346D0748}" type="presParOf" srcId="{BEDED39A-6898-421C-B9BA-327A8F705D56}" destId="{6C8771A6-BD69-4A70-8A84-6CAB57B4C7B9}" srcOrd="2" destOrd="0" presId="urn:microsoft.com/office/officeart/2005/8/layout/lProcess2"/>
    <dgm:cxn modelId="{A0E84CED-856D-4C8F-9426-23672DBCF8DE}" type="presParOf" srcId="{6C8771A6-BD69-4A70-8A84-6CAB57B4C7B9}" destId="{241D0988-1DD1-41A5-9185-72EB2654DEBC}" srcOrd="0" destOrd="0" presId="urn:microsoft.com/office/officeart/2005/8/layout/lProcess2"/>
    <dgm:cxn modelId="{DA20C30D-6E07-489D-A8CF-0CBBAD2BE83B}" type="presParOf" srcId="{241D0988-1DD1-41A5-9185-72EB2654DEBC}" destId="{D58832D9-913A-4932-A65A-2985BB7D9363}" srcOrd="0" destOrd="0" presId="urn:microsoft.com/office/officeart/2005/8/layout/lProcess2"/>
    <dgm:cxn modelId="{37981E9B-3354-48A4-A6C2-BE89FE765369}" type="presParOf" srcId="{241D0988-1DD1-41A5-9185-72EB2654DEBC}" destId="{69174A2D-0F82-4F3B-A913-90095FD673ED}" srcOrd="1" destOrd="0" presId="urn:microsoft.com/office/officeart/2005/8/layout/lProcess2"/>
    <dgm:cxn modelId="{082F42FC-823E-4711-B1F0-B1E398C6D956}" type="presParOf" srcId="{241D0988-1DD1-41A5-9185-72EB2654DEBC}" destId="{75CA12C4-28E0-4F2D-B723-31AD0E1B1728}" srcOrd="2" destOrd="0" presId="urn:microsoft.com/office/officeart/2005/8/layout/lProcess2"/>
    <dgm:cxn modelId="{F03EDCD3-B357-484B-921B-C58BA03F13F8}" type="presParOf" srcId="{241D0988-1DD1-41A5-9185-72EB2654DEBC}" destId="{2F922ACD-CA54-4822-B0BF-0EB1B072670E}" srcOrd="3" destOrd="0" presId="urn:microsoft.com/office/officeart/2005/8/layout/lProcess2"/>
    <dgm:cxn modelId="{6E3D5C7F-E344-478C-BA16-2A8AEA815AC3}" type="presParOf" srcId="{241D0988-1DD1-41A5-9185-72EB2654DEBC}" destId="{3BD2C1FC-3DFE-416D-B930-6B7677FFEBB6}" srcOrd="4" destOrd="0" presId="urn:microsoft.com/office/officeart/2005/8/layout/lProcess2"/>
    <dgm:cxn modelId="{0E44A479-F684-4B60-8590-49D9AA72F2D3}" type="presParOf" srcId="{241D0988-1DD1-41A5-9185-72EB2654DEBC}" destId="{D848E989-8A88-4875-9BB7-4977D6DFEA1D}" srcOrd="5" destOrd="0" presId="urn:microsoft.com/office/officeart/2005/8/layout/lProcess2"/>
    <dgm:cxn modelId="{A03EC0B4-A92C-406A-A895-2F303A6CD9B1}" type="presParOf" srcId="{241D0988-1DD1-41A5-9185-72EB2654DEBC}" destId="{7311C090-D3A8-4EAF-A162-96F6D03304BE}" srcOrd="6" destOrd="0" presId="urn:microsoft.com/office/officeart/2005/8/layout/lProcess2"/>
    <dgm:cxn modelId="{2F381F51-8675-4D66-AECA-3A7F53BE1A31}" type="presParOf" srcId="{A600A51D-C06C-484E-97BF-008EDE8965D6}" destId="{0786ADF6-2032-4B9E-8B7E-006439C8B24A}" srcOrd="1" destOrd="0" presId="urn:microsoft.com/office/officeart/2005/8/layout/lProcess2"/>
    <dgm:cxn modelId="{A4608B92-CDDE-4583-8DC5-56A135DCD71A}" type="presParOf" srcId="{A600A51D-C06C-484E-97BF-008EDE8965D6}" destId="{2EF24C71-6D50-4CE2-9E25-B6DCC86DF123}" srcOrd="2" destOrd="0" presId="urn:microsoft.com/office/officeart/2005/8/layout/lProcess2"/>
    <dgm:cxn modelId="{5E0C2BC3-51F4-41B5-874C-E43E575F98E3}" type="presParOf" srcId="{2EF24C71-6D50-4CE2-9E25-B6DCC86DF123}" destId="{B0351D1A-A9FB-4115-8DA3-2D5693164FDB}" srcOrd="0" destOrd="0" presId="urn:microsoft.com/office/officeart/2005/8/layout/lProcess2"/>
    <dgm:cxn modelId="{CE4C5B8A-5307-40FE-BC27-0946737846CA}" type="presParOf" srcId="{2EF24C71-6D50-4CE2-9E25-B6DCC86DF123}" destId="{FDA05476-A9D0-47C1-8851-3113A17AB82F}" srcOrd="1" destOrd="0" presId="urn:microsoft.com/office/officeart/2005/8/layout/lProcess2"/>
    <dgm:cxn modelId="{57B72563-B651-422A-A42C-F08D84F4F1D0}" type="presParOf" srcId="{2EF24C71-6D50-4CE2-9E25-B6DCC86DF123}" destId="{5B8810FE-B4D9-40E3-BF76-0DB22A5436C1}" srcOrd="2" destOrd="0" presId="urn:microsoft.com/office/officeart/2005/8/layout/lProcess2"/>
    <dgm:cxn modelId="{267C2E1D-9400-4007-9D42-FA4F66ADDC72}" type="presParOf" srcId="{5B8810FE-B4D9-40E3-BF76-0DB22A5436C1}" destId="{F8B6C12F-6B24-4983-B684-2EEB33644CBA}" srcOrd="0" destOrd="0" presId="urn:microsoft.com/office/officeart/2005/8/layout/lProcess2"/>
    <dgm:cxn modelId="{A02CCCFB-FA39-4A46-859A-510C8850E6A1}" type="presParOf" srcId="{F8B6C12F-6B24-4983-B684-2EEB33644CBA}" destId="{915DB9BA-B04D-4CF2-8A64-24935210AA9A}" srcOrd="0" destOrd="0" presId="urn:microsoft.com/office/officeart/2005/8/layout/lProcess2"/>
    <dgm:cxn modelId="{5E1BF396-CA22-4222-8C91-85674B31CB58}" type="presParOf" srcId="{F8B6C12F-6B24-4983-B684-2EEB33644CBA}" destId="{082103BA-4D77-436B-8F72-F2D9A1FE2077}" srcOrd="1" destOrd="0" presId="urn:microsoft.com/office/officeart/2005/8/layout/lProcess2"/>
    <dgm:cxn modelId="{B0EEC3F7-F01A-4694-86D0-9B7ABB8B4ADF}" type="presParOf" srcId="{F8B6C12F-6B24-4983-B684-2EEB33644CBA}" destId="{81805AC7-CDE5-4290-9B25-F85C88D8B097}" srcOrd="2" destOrd="0" presId="urn:microsoft.com/office/officeart/2005/8/layout/lProcess2"/>
    <dgm:cxn modelId="{161A2F37-684A-4D7C-ACF1-281AE15EB074}" type="presParOf" srcId="{F8B6C12F-6B24-4983-B684-2EEB33644CBA}" destId="{BB99E056-69E4-439B-BF2E-B7CCAB413813}" srcOrd="3" destOrd="0" presId="urn:microsoft.com/office/officeart/2005/8/layout/lProcess2"/>
    <dgm:cxn modelId="{156A94A0-A9FF-43BF-B3F2-1788ECEA7C13}" type="presParOf" srcId="{F8B6C12F-6B24-4983-B684-2EEB33644CBA}" destId="{ACDE0B8F-9F99-449B-B2C6-CC657F3B62D3}" srcOrd="4" destOrd="0" presId="urn:microsoft.com/office/officeart/2005/8/layout/lProcess2"/>
    <dgm:cxn modelId="{0233FB7B-E8BE-49A1-AC2A-66CE7F3C10A9}" type="presParOf" srcId="{F8B6C12F-6B24-4983-B684-2EEB33644CBA}" destId="{96EEF7FB-EF1E-4F88-9C01-5F4B1B452200}" srcOrd="5" destOrd="0" presId="urn:microsoft.com/office/officeart/2005/8/layout/lProcess2"/>
    <dgm:cxn modelId="{76B8D036-48ED-4583-87CC-B8F22936464A}" type="presParOf" srcId="{F8B6C12F-6B24-4983-B684-2EEB33644CBA}" destId="{60BB2ECA-F2DB-443A-9F7E-FC1F8B15AB9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42F12BC5-CA29-47B7-853C-1DC0A385805A}" type="doc">
      <dgm:prSet loTypeId="urn:microsoft.com/office/officeart/2005/8/layout/lProcess2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9E75BA8E-6B53-45D6-B852-949B4BF5C66B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de-DE" dirty="0" smtClean="0"/>
            <a:t>Auswahl 1</a:t>
          </a:r>
          <a:endParaRPr lang="de-DE" dirty="0"/>
        </a:p>
      </dgm:t>
    </dgm:pt>
    <dgm:pt modelId="{E7E9CF46-D5A7-44E5-8A35-E00172740307}" type="parTrans" cxnId="{C00F34BA-6FA6-4806-8785-297C649F68A6}">
      <dgm:prSet/>
      <dgm:spPr/>
      <dgm:t>
        <a:bodyPr/>
        <a:lstStyle/>
        <a:p>
          <a:endParaRPr lang="de-DE"/>
        </a:p>
      </dgm:t>
    </dgm:pt>
    <dgm:pt modelId="{F2CFD9E0-6FD8-4FA6-993A-BE1B2218A12E}" type="sibTrans" cxnId="{C00F34BA-6FA6-4806-8785-297C649F68A6}">
      <dgm:prSet/>
      <dgm:spPr/>
      <dgm:t>
        <a:bodyPr/>
        <a:lstStyle/>
        <a:p>
          <a:endParaRPr lang="de-DE"/>
        </a:p>
      </dgm:t>
    </dgm:pt>
    <dgm:pt modelId="{C83AFE4A-4B40-4FB6-98A9-AB684C8CDC7B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Argument 1</a:t>
          </a:r>
          <a:endParaRPr lang="de-DE" dirty="0"/>
        </a:p>
      </dgm:t>
    </dgm:pt>
    <dgm:pt modelId="{EAFA8EC4-DFE4-48DF-B052-1283C4A23ECF}" type="parTrans" cxnId="{F93A4895-4033-4059-AACD-78F5CE1F9329}">
      <dgm:prSet/>
      <dgm:spPr/>
      <dgm:t>
        <a:bodyPr/>
        <a:lstStyle/>
        <a:p>
          <a:endParaRPr lang="de-DE"/>
        </a:p>
      </dgm:t>
    </dgm:pt>
    <dgm:pt modelId="{26A572FD-BC6E-43DD-9470-A125B56A7D12}" type="sibTrans" cxnId="{F93A4895-4033-4059-AACD-78F5CE1F9329}">
      <dgm:prSet/>
      <dgm:spPr/>
      <dgm:t>
        <a:bodyPr/>
        <a:lstStyle/>
        <a:p>
          <a:endParaRPr lang="de-DE"/>
        </a:p>
      </dgm:t>
    </dgm:pt>
    <dgm:pt modelId="{39D60E21-DCD7-4B3E-A33C-0B391109285D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Argument 2</a:t>
          </a:r>
          <a:endParaRPr lang="de-DE" dirty="0"/>
        </a:p>
      </dgm:t>
    </dgm:pt>
    <dgm:pt modelId="{BC2418E3-1CA1-4AA4-ADA3-B342BCDD2672}" type="parTrans" cxnId="{834D929A-2AD8-4B7D-BB4D-BF39E0BD4A0D}">
      <dgm:prSet/>
      <dgm:spPr/>
      <dgm:t>
        <a:bodyPr/>
        <a:lstStyle/>
        <a:p>
          <a:endParaRPr lang="de-DE"/>
        </a:p>
      </dgm:t>
    </dgm:pt>
    <dgm:pt modelId="{BE981298-F07A-4787-94CF-C12AE4740397}" type="sibTrans" cxnId="{834D929A-2AD8-4B7D-BB4D-BF39E0BD4A0D}">
      <dgm:prSet/>
      <dgm:spPr/>
      <dgm:t>
        <a:bodyPr/>
        <a:lstStyle/>
        <a:p>
          <a:endParaRPr lang="de-DE"/>
        </a:p>
      </dgm:t>
    </dgm:pt>
    <dgm:pt modelId="{DBE02CA6-9C3F-4131-9F2E-B31001E146C9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Argument 3</a:t>
          </a:r>
          <a:endParaRPr lang="de-DE" dirty="0"/>
        </a:p>
      </dgm:t>
    </dgm:pt>
    <dgm:pt modelId="{CFF0C908-5CBA-4FD4-B8C7-F5AAD2D223A2}" type="parTrans" cxnId="{94225C8C-32E4-435D-857F-2283507E7936}">
      <dgm:prSet/>
      <dgm:spPr/>
      <dgm:t>
        <a:bodyPr/>
        <a:lstStyle/>
        <a:p>
          <a:endParaRPr lang="de-DE"/>
        </a:p>
      </dgm:t>
    </dgm:pt>
    <dgm:pt modelId="{5EBFDF86-D541-40BD-AF19-359F5FEAB9AA}" type="sibTrans" cxnId="{94225C8C-32E4-435D-857F-2283507E7936}">
      <dgm:prSet/>
      <dgm:spPr/>
      <dgm:t>
        <a:bodyPr/>
        <a:lstStyle/>
        <a:p>
          <a:endParaRPr lang="de-DE"/>
        </a:p>
      </dgm:t>
    </dgm:pt>
    <dgm:pt modelId="{C2F828F8-D8F7-48C5-B7B4-6A36BF64CFB9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5BAF86B2-EF1E-4A79-949C-5770E2E2086F}" type="parTrans" cxnId="{285057CD-4D78-44C8-A064-657D1E9B5FD9}">
      <dgm:prSet/>
      <dgm:spPr/>
      <dgm:t>
        <a:bodyPr/>
        <a:lstStyle/>
        <a:p>
          <a:endParaRPr lang="de-DE"/>
        </a:p>
      </dgm:t>
    </dgm:pt>
    <dgm:pt modelId="{582848D6-5AA7-4E0A-A655-4C8B8DD2E1D1}" type="sibTrans" cxnId="{285057CD-4D78-44C8-A064-657D1E9B5FD9}">
      <dgm:prSet/>
      <dgm:spPr/>
      <dgm:t>
        <a:bodyPr/>
        <a:lstStyle/>
        <a:p>
          <a:endParaRPr lang="de-DE"/>
        </a:p>
      </dgm:t>
    </dgm:pt>
    <dgm:pt modelId="{9F539780-5449-4946-B305-1729364F7252}">
      <dgm:prSet>
        <dgm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dgm:style>
      </dgm:prSet>
      <dgm:spPr/>
      <dgm:t>
        <a:bodyPr/>
        <a:lstStyle/>
        <a:p>
          <a:pPr rtl="0"/>
          <a:r>
            <a:rPr lang="de-DE" dirty="0" smtClean="0"/>
            <a:t>Auswahl 2</a:t>
          </a:r>
          <a:endParaRPr lang="de-DE" dirty="0"/>
        </a:p>
      </dgm:t>
    </dgm:pt>
    <dgm:pt modelId="{4C52AFB6-A985-481D-AD52-6BB5D3505AFC}" type="parTrans" cxnId="{64D6D55F-0BA2-4B75-8916-C36E16DF7743}">
      <dgm:prSet/>
      <dgm:spPr/>
      <dgm:t>
        <a:bodyPr/>
        <a:lstStyle/>
        <a:p>
          <a:endParaRPr lang="de-DE"/>
        </a:p>
      </dgm:t>
    </dgm:pt>
    <dgm:pt modelId="{B2701FAA-D896-4373-878A-C3FA0A06B035}" type="sibTrans" cxnId="{64D6D55F-0BA2-4B75-8916-C36E16DF7743}">
      <dgm:prSet/>
      <dgm:spPr/>
      <dgm:t>
        <a:bodyPr/>
        <a:lstStyle/>
        <a:p>
          <a:endParaRPr lang="de-DE"/>
        </a:p>
      </dgm:t>
    </dgm:pt>
    <dgm:pt modelId="{7C2C403F-D0C0-4973-8C58-C321A2600AE6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dirty="0" smtClean="0"/>
            <a:t>Argument 1</a:t>
          </a:r>
          <a:endParaRPr lang="de-DE" dirty="0"/>
        </a:p>
      </dgm:t>
    </dgm:pt>
    <dgm:pt modelId="{7A391635-9569-4E1D-AC61-65DABD817739}" type="parTrans" cxnId="{7333F367-A630-489D-8A41-54EAA3D7A065}">
      <dgm:prSet/>
      <dgm:spPr/>
      <dgm:t>
        <a:bodyPr/>
        <a:lstStyle/>
        <a:p>
          <a:endParaRPr lang="de-DE"/>
        </a:p>
      </dgm:t>
    </dgm:pt>
    <dgm:pt modelId="{E34811E0-9180-4749-A34C-4F96096C3EBE}" type="sibTrans" cxnId="{7333F367-A630-489D-8A41-54EAA3D7A065}">
      <dgm:prSet/>
      <dgm:spPr/>
      <dgm:t>
        <a:bodyPr/>
        <a:lstStyle/>
        <a:p>
          <a:endParaRPr lang="de-DE"/>
        </a:p>
      </dgm:t>
    </dgm:pt>
    <dgm:pt modelId="{7C8C2A44-E2CB-42D0-8590-91D0186FDC3E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2</a:t>
          </a:r>
          <a:endParaRPr lang="de-DE"/>
        </a:p>
      </dgm:t>
    </dgm:pt>
    <dgm:pt modelId="{AD5CCFB3-CCDF-470E-9D47-3864196CA44B}" type="parTrans" cxnId="{BC1A65F6-1328-45E4-91E5-0E836C4C37D8}">
      <dgm:prSet/>
      <dgm:spPr/>
      <dgm:t>
        <a:bodyPr/>
        <a:lstStyle/>
        <a:p>
          <a:endParaRPr lang="de-DE"/>
        </a:p>
      </dgm:t>
    </dgm:pt>
    <dgm:pt modelId="{810CDAC7-7A4A-43CD-9435-1BC636277C95}" type="sibTrans" cxnId="{BC1A65F6-1328-45E4-91E5-0E836C4C37D8}">
      <dgm:prSet/>
      <dgm:spPr/>
      <dgm:t>
        <a:bodyPr/>
        <a:lstStyle/>
        <a:p>
          <a:endParaRPr lang="de-DE"/>
        </a:p>
      </dgm:t>
    </dgm:pt>
    <dgm:pt modelId="{F417C385-B537-4010-80B3-5A7370AA4338}">
      <dgm:prSet>
        <dgm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3</a:t>
          </a:r>
          <a:endParaRPr lang="de-DE"/>
        </a:p>
      </dgm:t>
    </dgm:pt>
    <dgm:pt modelId="{FCF04400-DCB6-4971-B978-55359C956D70}" type="parTrans" cxnId="{41D768AA-13FC-4A26-9AC0-8666FFB099B6}">
      <dgm:prSet/>
      <dgm:spPr/>
      <dgm:t>
        <a:bodyPr/>
        <a:lstStyle/>
        <a:p>
          <a:endParaRPr lang="de-DE"/>
        </a:p>
      </dgm:t>
    </dgm:pt>
    <dgm:pt modelId="{75F2A5DB-549B-493B-B6B5-AFF1BD19BAA3}" type="sibTrans" cxnId="{41D768AA-13FC-4A26-9AC0-8666FFB099B6}">
      <dgm:prSet/>
      <dgm:spPr/>
      <dgm:t>
        <a:bodyPr/>
        <a:lstStyle/>
        <a:p>
          <a:endParaRPr lang="de-DE"/>
        </a:p>
      </dgm:t>
    </dgm:pt>
    <dgm:pt modelId="{4D37EF02-1AF4-4C64-99BB-40EB2B329D2C}">
      <dgm:prSet>
        <dgm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dgm:style>
      </dgm:prSet>
      <dgm:spPr/>
      <dgm:t>
        <a:bodyPr/>
        <a:lstStyle/>
        <a:p>
          <a:pPr rtl="0"/>
          <a:r>
            <a:rPr lang="de-DE" smtClean="0"/>
            <a:t>Argument 4</a:t>
          </a:r>
          <a:endParaRPr lang="de-DE"/>
        </a:p>
      </dgm:t>
    </dgm:pt>
    <dgm:pt modelId="{0E7406E0-DC62-4B4A-887D-7F4C12CDF3E0}" type="parTrans" cxnId="{64D29C44-D939-47A1-AD53-56C4272B7490}">
      <dgm:prSet/>
      <dgm:spPr/>
      <dgm:t>
        <a:bodyPr/>
        <a:lstStyle/>
        <a:p>
          <a:endParaRPr lang="de-DE"/>
        </a:p>
      </dgm:t>
    </dgm:pt>
    <dgm:pt modelId="{90FFE854-8095-46A4-90DD-6A1544D2D862}" type="sibTrans" cxnId="{64D29C44-D939-47A1-AD53-56C4272B7490}">
      <dgm:prSet/>
      <dgm:spPr/>
      <dgm:t>
        <a:bodyPr/>
        <a:lstStyle/>
        <a:p>
          <a:endParaRPr lang="de-DE"/>
        </a:p>
      </dgm:t>
    </dgm:pt>
    <dgm:pt modelId="{A600A51D-C06C-484E-97BF-008EDE8965D6}" type="pres">
      <dgm:prSet presAssocID="{42F12BC5-CA29-47B7-853C-1DC0A385805A}" presName="theList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BEDED39A-6898-421C-B9BA-327A8F705D56}" type="pres">
      <dgm:prSet presAssocID="{9E75BA8E-6B53-45D6-B852-949B4BF5C66B}" presName="compNode" presStyleCnt="0"/>
      <dgm:spPr/>
    </dgm:pt>
    <dgm:pt modelId="{C671C9D5-FFA6-458D-97E6-793502328247}" type="pres">
      <dgm:prSet presAssocID="{9E75BA8E-6B53-45D6-B852-949B4BF5C66B}" presName="aNode" presStyleLbl="bgShp" presStyleIdx="0" presStyleCnt="2"/>
      <dgm:spPr/>
      <dgm:t>
        <a:bodyPr/>
        <a:lstStyle/>
        <a:p>
          <a:endParaRPr lang="de-DE"/>
        </a:p>
      </dgm:t>
    </dgm:pt>
    <dgm:pt modelId="{63431F29-7F16-478E-8924-2D785BC9ABDF}" type="pres">
      <dgm:prSet presAssocID="{9E75BA8E-6B53-45D6-B852-949B4BF5C66B}" presName="textNode" presStyleLbl="bgShp" presStyleIdx="0" presStyleCnt="2"/>
      <dgm:spPr/>
      <dgm:t>
        <a:bodyPr/>
        <a:lstStyle/>
        <a:p>
          <a:endParaRPr lang="de-DE"/>
        </a:p>
      </dgm:t>
    </dgm:pt>
    <dgm:pt modelId="{6C8771A6-BD69-4A70-8A84-6CAB57B4C7B9}" type="pres">
      <dgm:prSet presAssocID="{9E75BA8E-6B53-45D6-B852-949B4BF5C66B}" presName="compChildNode" presStyleCnt="0"/>
      <dgm:spPr/>
    </dgm:pt>
    <dgm:pt modelId="{241D0988-1DD1-41A5-9185-72EB2654DEBC}" type="pres">
      <dgm:prSet presAssocID="{9E75BA8E-6B53-45D6-B852-949B4BF5C66B}" presName="theInnerList" presStyleCnt="0"/>
      <dgm:spPr/>
    </dgm:pt>
    <dgm:pt modelId="{D58832D9-913A-4932-A65A-2985BB7D9363}" type="pres">
      <dgm:prSet presAssocID="{C83AFE4A-4B40-4FB6-98A9-AB684C8CDC7B}" presName="childNode" presStyleLbl="node1" presStyleIdx="0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69174A2D-0F82-4F3B-A913-90095FD673ED}" type="pres">
      <dgm:prSet presAssocID="{C83AFE4A-4B40-4FB6-98A9-AB684C8CDC7B}" presName="aSpace2" presStyleCnt="0"/>
      <dgm:spPr/>
    </dgm:pt>
    <dgm:pt modelId="{75CA12C4-28E0-4F2D-B723-31AD0E1B1728}" type="pres">
      <dgm:prSet presAssocID="{39D60E21-DCD7-4B3E-A33C-0B391109285D}" presName="childNode" presStyleLbl="node1" presStyleIdx="1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2F922ACD-CA54-4822-B0BF-0EB1B072670E}" type="pres">
      <dgm:prSet presAssocID="{39D60E21-DCD7-4B3E-A33C-0B391109285D}" presName="aSpace2" presStyleCnt="0"/>
      <dgm:spPr/>
    </dgm:pt>
    <dgm:pt modelId="{3BD2C1FC-3DFE-416D-B930-6B7677FFEBB6}" type="pres">
      <dgm:prSet presAssocID="{DBE02CA6-9C3F-4131-9F2E-B31001E146C9}" presName="childNode" presStyleLbl="node1" presStyleIdx="2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848E989-8A88-4875-9BB7-4977D6DFEA1D}" type="pres">
      <dgm:prSet presAssocID="{DBE02CA6-9C3F-4131-9F2E-B31001E146C9}" presName="aSpace2" presStyleCnt="0"/>
      <dgm:spPr/>
    </dgm:pt>
    <dgm:pt modelId="{7311C090-D3A8-4EAF-A162-96F6D03304BE}" type="pres">
      <dgm:prSet presAssocID="{C2F828F8-D8F7-48C5-B7B4-6A36BF64CFB9}" presName="childNode" presStyleLbl="node1" presStyleIdx="3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786ADF6-2032-4B9E-8B7E-006439C8B24A}" type="pres">
      <dgm:prSet presAssocID="{9E75BA8E-6B53-45D6-B852-949B4BF5C66B}" presName="aSpace" presStyleCnt="0"/>
      <dgm:spPr/>
    </dgm:pt>
    <dgm:pt modelId="{2EF24C71-6D50-4CE2-9E25-B6DCC86DF123}" type="pres">
      <dgm:prSet presAssocID="{9F539780-5449-4946-B305-1729364F7252}" presName="compNode" presStyleCnt="0"/>
      <dgm:spPr/>
    </dgm:pt>
    <dgm:pt modelId="{B0351D1A-A9FB-4115-8DA3-2D5693164FDB}" type="pres">
      <dgm:prSet presAssocID="{9F539780-5449-4946-B305-1729364F7252}" presName="aNode" presStyleLbl="bgShp" presStyleIdx="1" presStyleCnt="2"/>
      <dgm:spPr/>
      <dgm:t>
        <a:bodyPr/>
        <a:lstStyle/>
        <a:p>
          <a:endParaRPr lang="de-DE"/>
        </a:p>
      </dgm:t>
    </dgm:pt>
    <dgm:pt modelId="{FDA05476-A9D0-47C1-8851-3113A17AB82F}" type="pres">
      <dgm:prSet presAssocID="{9F539780-5449-4946-B305-1729364F7252}" presName="textNode" presStyleLbl="bgShp" presStyleIdx="1" presStyleCnt="2"/>
      <dgm:spPr/>
      <dgm:t>
        <a:bodyPr/>
        <a:lstStyle/>
        <a:p>
          <a:endParaRPr lang="de-DE"/>
        </a:p>
      </dgm:t>
    </dgm:pt>
    <dgm:pt modelId="{5B8810FE-B4D9-40E3-BF76-0DB22A5436C1}" type="pres">
      <dgm:prSet presAssocID="{9F539780-5449-4946-B305-1729364F7252}" presName="compChildNode" presStyleCnt="0"/>
      <dgm:spPr/>
    </dgm:pt>
    <dgm:pt modelId="{F8B6C12F-6B24-4983-B684-2EEB33644CBA}" type="pres">
      <dgm:prSet presAssocID="{9F539780-5449-4946-B305-1729364F7252}" presName="theInnerList" presStyleCnt="0"/>
      <dgm:spPr/>
    </dgm:pt>
    <dgm:pt modelId="{915DB9BA-B04D-4CF2-8A64-24935210AA9A}" type="pres">
      <dgm:prSet presAssocID="{7C2C403F-D0C0-4973-8C58-C321A2600AE6}" presName="childNode" presStyleLbl="node1" presStyleIdx="4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082103BA-4D77-436B-8F72-F2D9A1FE2077}" type="pres">
      <dgm:prSet presAssocID="{7C2C403F-D0C0-4973-8C58-C321A2600AE6}" presName="aSpace2" presStyleCnt="0"/>
      <dgm:spPr/>
    </dgm:pt>
    <dgm:pt modelId="{81805AC7-CDE5-4290-9B25-F85C88D8B097}" type="pres">
      <dgm:prSet presAssocID="{7C8C2A44-E2CB-42D0-8590-91D0186FDC3E}" presName="childNode" presStyleLbl="node1" presStyleIdx="5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BB99E056-69E4-439B-BF2E-B7CCAB413813}" type="pres">
      <dgm:prSet presAssocID="{7C8C2A44-E2CB-42D0-8590-91D0186FDC3E}" presName="aSpace2" presStyleCnt="0"/>
      <dgm:spPr/>
    </dgm:pt>
    <dgm:pt modelId="{ACDE0B8F-9F99-449B-B2C6-CC657F3B62D3}" type="pres">
      <dgm:prSet presAssocID="{F417C385-B537-4010-80B3-5A7370AA4338}" presName="childNode" presStyleLbl="node1" presStyleIdx="6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6EEF7FB-EF1E-4F88-9C01-5F4B1B452200}" type="pres">
      <dgm:prSet presAssocID="{F417C385-B537-4010-80B3-5A7370AA4338}" presName="aSpace2" presStyleCnt="0"/>
      <dgm:spPr/>
    </dgm:pt>
    <dgm:pt modelId="{60BB2ECA-F2DB-443A-9F7E-FC1F8B15AB9E}" type="pres">
      <dgm:prSet presAssocID="{4D37EF02-1AF4-4C64-99BB-40EB2B329D2C}" presName="childNode" presStyleLbl="node1" presStyleIdx="7" presStyleCnt="8">
        <dgm:presLayoutVars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64D29C44-D939-47A1-AD53-56C4272B7490}" srcId="{9F539780-5449-4946-B305-1729364F7252}" destId="{4D37EF02-1AF4-4C64-99BB-40EB2B329D2C}" srcOrd="3" destOrd="0" parTransId="{0E7406E0-DC62-4B4A-887D-7F4C12CDF3E0}" sibTransId="{90FFE854-8095-46A4-90DD-6A1544D2D862}"/>
    <dgm:cxn modelId="{94225C8C-32E4-435D-857F-2283507E7936}" srcId="{9E75BA8E-6B53-45D6-B852-949B4BF5C66B}" destId="{DBE02CA6-9C3F-4131-9F2E-B31001E146C9}" srcOrd="2" destOrd="0" parTransId="{CFF0C908-5CBA-4FD4-B8C7-F5AAD2D223A2}" sibTransId="{5EBFDF86-D541-40BD-AF19-359F5FEAB9AA}"/>
    <dgm:cxn modelId="{64D6D55F-0BA2-4B75-8916-C36E16DF7743}" srcId="{42F12BC5-CA29-47B7-853C-1DC0A385805A}" destId="{9F539780-5449-4946-B305-1729364F7252}" srcOrd="1" destOrd="0" parTransId="{4C52AFB6-A985-481D-AD52-6BB5D3505AFC}" sibTransId="{B2701FAA-D896-4373-878A-C3FA0A06B035}"/>
    <dgm:cxn modelId="{9C3C5C68-776A-444E-BE48-E715DED83C90}" type="presOf" srcId="{42F12BC5-CA29-47B7-853C-1DC0A385805A}" destId="{A600A51D-C06C-484E-97BF-008EDE8965D6}" srcOrd="0" destOrd="0" presId="urn:microsoft.com/office/officeart/2005/8/layout/lProcess2"/>
    <dgm:cxn modelId="{37077E74-8B42-4BAF-877D-157FA0790E2D}" type="presOf" srcId="{F417C385-B537-4010-80B3-5A7370AA4338}" destId="{ACDE0B8F-9F99-449B-B2C6-CC657F3B62D3}" srcOrd="0" destOrd="0" presId="urn:microsoft.com/office/officeart/2005/8/layout/lProcess2"/>
    <dgm:cxn modelId="{D564A0DA-9126-4C4F-8EA5-36FF19E1D645}" type="presOf" srcId="{C2F828F8-D8F7-48C5-B7B4-6A36BF64CFB9}" destId="{7311C090-D3A8-4EAF-A162-96F6D03304BE}" srcOrd="0" destOrd="0" presId="urn:microsoft.com/office/officeart/2005/8/layout/lProcess2"/>
    <dgm:cxn modelId="{62CFCBFA-D2D4-43E9-9CB6-47DBCCC7B1D2}" type="presOf" srcId="{9F539780-5449-4946-B305-1729364F7252}" destId="{B0351D1A-A9FB-4115-8DA3-2D5693164FDB}" srcOrd="0" destOrd="0" presId="urn:microsoft.com/office/officeart/2005/8/layout/lProcess2"/>
    <dgm:cxn modelId="{BC1A65F6-1328-45E4-91E5-0E836C4C37D8}" srcId="{9F539780-5449-4946-B305-1729364F7252}" destId="{7C8C2A44-E2CB-42D0-8590-91D0186FDC3E}" srcOrd="1" destOrd="0" parTransId="{AD5CCFB3-CCDF-470E-9D47-3864196CA44B}" sibTransId="{810CDAC7-7A4A-43CD-9435-1BC636277C95}"/>
    <dgm:cxn modelId="{120C965D-0F6D-4E53-977D-6117C2CA34FC}" type="presOf" srcId="{39D60E21-DCD7-4B3E-A33C-0B391109285D}" destId="{75CA12C4-28E0-4F2D-B723-31AD0E1B1728}" srcOrd="0" destOrd="0" presId="urn:microsoft.com/office/officeart/2005/8/layout/lProcess2"/>
    <dgm:cxn modelId="{A415566C-6054-48C4-95B9-33653FF66EB8}" type="presOf" srcId="{7C8C2A44-E2CB-42D0-8590-91D0186FDC3E}" destId="{81805AC7-CDE5-4290-9B25-F85C88D8B097}" srcOrd="0" destOrd="0" presId="urn:microsoft.com/office/officeart/2005/8/layout/lProcess2"/>
    <dgm:cxn modelId="{F2BD9644-6519-4FE4-B0E3-8D95DC3BAD30}" type="presOf" srcId="{9E75BA8E-6B53-45D6-B852-949B4BF5C66B}" destId="{C671C9D5-FFA6-458D-97E6-793502328247}" srcOrd="0" destOrd="0" presId="urn:microsoft.com/office/officeart/2005/8/layout/lProcess2"/>
    <dgm:cxn modelId="{41D768AA-13FC-4A26-9AC0-8666FFB099B6}" srcId="{9F539780-5449-4946-B305-1729364F7252}" destId="{F417C385-B537-4010-80B3-5A7370AA4338}" srcOrd="2" destOrd="0" parTransId="{FCF04400-DCB6-4971-B978-55359C956D70}" sibTransId="{75F2A5DB-549B-493B-B6B5-AFF1BD19BAA3}"/>
    <dgm:cxn modelId="{B6EAD4B9-DACA-44F6-87B5-F4DFA7B3EC0F}" type="presOf" srcId="{9E75BA8E-6B53-45D6-B852-949B4BF5C66B}" destId="{63431F29-7F16-478E-8924-2D785BC9ABDF}" srcOrd="1" destOrd="0" presId="urn:microsoft.com/office/officeart/2005/8/layout/lProcess2"/>
    <dgm:cxn modelId="{F93A4895-4033-4059-AACD-78F5CE1F9329}" srcId="{9E75BA8E-6B53-45D6-B852-949B4BF5C66B}" destId="{C83AFE4A-4B40-4FB6-98A9-AB684C8CDC7B}" srcOrd="0" destOrd="0" parTransId="{EAFA8EC4-DFE4-48DF-B052-1283C4A23ECF}" sibTransId="{26A572FD-BC6E-43DD-9470-A125B56A7D12}"/>
    <dgm:cxn modelId="{C00F34BA-6FA6-4806-8785-297C649F68A6}" srcId="{42F12BC5-CA29-47B7-853C-1DC0A385805A}" destId="{9E75BA8E-6B53-45D6-B852-949B4BF5C66B}" srcOrd="0" destOrd="0" parTransId="{E7E9CF46-D5A7-44E5-8A35-E00172740307}" sibTransId="{F2CFD9E0-6FD8-4FA6-993A-BE1B2218A12E}"/>
    <dgm:cxn modelId="{894EF474-A098-40B4-A97A-111F40138232}" type="presOf" srcId="{9F539780-5449-4946-B305-1729364F7252}" destId="{FDA05476-A9D0-47C1-8851-3113A17AB82F}" srcOrd="1" destOrd="0" presId="urn:microsoft.com/office/officeart/2005/8/layout/lProcess2"/>
    <dgm:cxn modelId="{1FDEEA9D-0BB2-4DA5-A1CE-70254166EF7F}" type="presOf" srcId="{DBE02CA6-9C3F-4131-9F2E-B31001E146C9}" destId="{3BD2C1FC-3DFE-416D-B930-6B7677FFEBB6}" srcOrd="0" destOrd="0" presId="urn:microsoft.com/office/officeart/2005/8/layout/lProcess2"/>
    <dgm:cxn modelId="{C3BA71D8-6A9C-41E9-865E-B421A83114D1}" type="presOf" srcId="{4D37EF02-1AF4-4C64-99BB-40EB2B329D2C}" destId="{60BB2ECA-F2DB-443A-9F7E-FC1F8B15AB9E}" srcOrd="0" destOrd="0" presId="urn:microsoft.com/office/officeart/2005/8/layout/lProcess2"/>
    <dgm:cxn modelId="{285057CD-4D78-44C8-A064-657D1E9B5FD9}" srcId="{9E75BA8E-6B53-45D6-B852-949B4BF5C66B}" destId="{C2F828F8-D8F7-48C5-B7B4-6A36BF64CFB9}" srcOrd="3" destOrd="0" parTransId="{5BAF86B2-EF1E-4A79-949C-5770E2E2086F}" sibTransId="{582848D6-5AA7-4E0A-A655-4C8B8DD2E1D1}"/>
    <dgm:cxn modelId="{7333F367-A630-489D-8A41-54EAA3D7A065}" srcId="{9F539780-5449-4946-B305-1729364F7252}" destId="{7C2C403F-D0C0-4973-8C58-C321A2600AE6}" srcOrd="0" destOrd="0" parTransId="{7A391635-9569-4E1D-AC61-65DABD817739}" sibTransId="{E34811E0-9180-4749-A34C-4F96096C3EBE}"/>
    <dgm:cxn modelId="{6E7D7612-EB5F-4712-9FC1-627EAE052E7B}" type="presOf" srcId="{7C2C403F-D0C0-4973-8C58-C321A2600AE6}" destId="{915DB9BA-B04D-4CF2-8A64-24935210AA9A}" srcOrd="0" destOrd="0" presId="urn:microsoft.com/office/officeart/2005/8/layout/lProcess2"/>
    <dgm:cxn modelId="{834D929A-2AD8-4B7D-BB4D-BF39E0BD4A0D}" srcId="{9E75BA8E-6B53-45D6-B852-949B4BF5C66B}" destId="{39D60E21-DCD7-4B3E-A33C-0B391109285D}" srcOrd="1" destOrd="0" parTransId="{BC2418E3-1CA1-4AA4-ADA3-B342BCDD2672}" sibTransId="{BE981298-F07A-4787-94CF-C12AE4740397}"/>
    <dgm:cxn modelId="{B19BF82B-985C-443D-B112-B71EA3186C0A}" type="presOf" srcId="{C83AFE4A-4B40-4FB6-98A9-AB684C8CDC7B}" destId="{D58832D9-913A-4932-A65A-2985BB7D9363}" srcOrd="0" destOrd="0" presId="urn:microsoft.com/office/officeart/2005/8/layout/lProcess2"/>
    <dgm:cxn modelId="{A7FB9B21-3D54-4AB5-AD68-43822FD5FC49}" type="presParOf" srcId="{A600A51D-C06C-484E-97BF-008EDE8965D6}" destId="{BEDED39A-6898-421C-B9BA-327A8F705D56}" srcOrd="0" destOrd="0" presId="urn:microsoft.com/office/officeart/2005/8/layout/lProcess2"/>
    <dgm:cxn modelId="{D37EC805-5869-4080-B04D-919FC5EA669D}" type="presParOf" srcId="{BEDED39A-6898-421C-B9BA-327A8F705D56}" destId="{C671C9D5-FFA6-458D-97E6-793502328247}" srcOrd="0" destOrd="0" presId="urn:microsoft.com/office/officeart/2005/8/layout/lProcess2"/>
    <dgm:cxn modelId="{EE6FD908-BAFC-4E8E-8EF1-5929B0CE14B5}" type="presParOf" srcId="{BEDED39A-6898-421C-B9BA-327A8F705D56}" destId="{63431F29-7F16-478E-8924-2D785BC9ABDF}" srcOrd="1" destOrd="0" presId="urn:microsoft.com/office/officeart/2005/8/layout/lProcess2"/>
    <dgm:cxn modelId="{8527DFDB-78EC-47F0-904A-4DE47B788EA8}" type="presParOf" srcId="{BEDED39A-6898-421C-B9BA-327A8F705D56}" destId="{6C8771A6-BD69-4A70-8A84-6CAB57B4C7B9}" srcOrd="2" destOrd="0" presId="urn:microsoft.com/office/officeart/2005/8/layout/lProcess2"/>
    <dgm:cxn modelId="{C9714CA7-E147-4AE1-B3B4-09F3257F35FE}" type="presParOf" srcId="{6C8771A6-BD69-4A70-8A84-6CAB57B4C7B9}" destId="{241D0988-1DD1-41A5-9185-72EB2654DEBC}" srcOrd="0" destOrd="0" presId="urn:microsoft.com/office/officeart/2005/8/layout/lProcess2"/>
    <dgm:cxn modelId="{B880E012-EA48-4AC7-AEE1-D98C205078FD}" type="presParOf" srcId="{241D0988-1DD1-41A5-9185-72EB2654DEBC}" destId="{D58832D9-913A-4932-A65A-2985BB7D9363}" srcOrd="0" destOrd="0" presId="urn:microsoft.com/office/officeart/2005/8/layout/lProcess2"/>
    <dgm:cxn modelId="{1CF4024D-8A2E-4985-920D-2E1664917C0E}" type="presParOf" srcId="{241D0988-1DD1-41A5-9185-72EB2654DEBC}" destId="{69174A2D-0F82-4F3B-A913-90095FD673ED}" srcOrd="1" destOrd="0" presId="urn:microsoft.com/office/officeart/2005/8/layout/lProcess2"/>
    <dgm:cxn modelId="{7F52D43B-E72B-4AD5-A57E-00676615632E}" type="presParOf" srcId="{241D0988-1DD1-41A5-9185-72EB2654DEBC}" destId="{75CA12C4-28E0-4F2D-B723-31AD0E1B1728}" srcOrd="2" destOrd="0" presId="urn:microsoft.com/office/officeart/2005/8/layout/lProcess2"/>
    <dgm:cxn modelId="{A6CF1158-905B-40EA-971B-BC2253DBF51F}" type="presParOf" srcId="{241D0988-1DD1-41A5-9185-72EB2654DEBC}" destId="{2F922ACD-CA54-4822-B0BF-0EB1B072670E}" srcOrd="3" destOrd="0" presId="urn:microsoft.com/office/officeart/2005/8/layout/lProcess2"/>
    <dgm:cxn modelId="{643C7003-6572-49C2-AA85-693C9AD83FF0}" type="presParOf" srcId="{241D0988-1DD1-41A5-9185-72EB2654DEBC}" destId="{3BD2C1FC-3DFE-416D-B930-6B7677FFEBB6}" srcOrd="4" destOrd="0" presId="urn:microsoft.com/office/officeart/2005/8/layout/lProcess2"/>
    <dgm:cxn modelId="{D31C4ECC-FD45-4E32-A01B-2F9E71B02F9B}" type="presParOf" srcId="{241D0988-1DD1-41A5-9185-72EB2654DEBC}" destId="{D848E989-8A88-4875-9BB7-4977D6DFEA1D}" srcOrd="5" destOrd="0" presId="urn:microsoft.com/office/officeart/2005/8/layout/lProcess2"/>
    <dgm:cxn modelId="{6657102F-96D0-48C0-82BF-EF53C32A5843}" type="presParOf" srcId="{241D0988-1DD1-41A5-9185-72EB2654DEBC}" destId="{7311C090-D3A8-4EAF-A162-96F6D03304BE}" srcOrd="6" destOrd="0" presId="urn:microsoft.com/office/officeart/2005/8/layout/lProcess2"/>
    <dgm:cxn modelId="{E63EAF82-8926-44D3-8F21-B634C8C16B37}" type="presParOf" srcId="{A600A51D-C06C-484E-97BF-008EDE8965D6}" destId="{0786ADF6-2032-4B9E-8B7E-006439C8B24A}" srcOrd="1" destOrd="0" presId="urn:microsoft.com/office/officeart/2005/8/layout/lProcess2"/>
    <dgm:cxn modelId="{2C6C0282-9234-4CDC-85E3-9BB6E2B8A700}" type="presParOf" srcId="{A600A51D-C06C-484E-97BF-008EDE8965D6}" destId="{2EF24C71-6D50-4CE2-9E25-B6DCC86DF123}" srcOrd="2" destOrd="0" presId="urn:microsoft.com/office/officeart/2005/8/layout/lProcess2"/>
    <dgm:cxn modelId="{47D2CBDE-D8C7-41C4-9E96-1C0E833B1FDD}" type="presParOf" srcId="{2EF24C71-6D50-4CE2-9E25-B6DCC86DF123}" destId="{B0351D1A-A9FB-4115-8DA3-2D5693164FDB}" srcOrd="0" destOrd="0" presId="urn:microsoft.com/office/officeart/2005/8/layout/lProcess2"/>
    <dgm:cxn modelId="{7ADE78D3-84EE-4916-9EBB-3D8628E6938B}" type="presParOf" srcId="{2EF24C71-6D50-4CE2-9E25-B6DCC86DF123}" destId="{FDA05476-A9D0-47C1-8851-3113A17AB82F}" srcOrd="1" destOrd="0" presId="urn:microsoft.com/office/officeart/2005/8/layout/lProcess2"/>
    <dgm:cxn modelId="{141BF8E1-6948-44FF-B9F5-E6149A85B855}" type="presParOf" srcId="{2EF24C71-6D50-4CE2-9E25-B6DCC86DF123}" destId="{5B8810FE-B4D9-40E3-BF76-0DB22A5436C1}" srcOrd="2" destOrd="0" presId="urn:microsoft.com/office/officeart/2005/8/layout/lProcess2"/>
    <dgm:cxn modelId="{2F00F72B-D7A4-4721-A147-4B6CCF9B5636}" type="presParOf" srcId="{5B8810FE-B4D9-40E3-BF76-0DB22A5436C1}" destId="{F8B6C12F-6B24-4983-B684-2EEB33644CBA}" srcOrd="0" destOrd="0" presId="urn:microsoft.com/office/officeart/2005/8/layout/lProcess2"/>
    <dgm:cxn modelId="{07ADF1AF-1CCC-46C3-93C7-5B4C9D69E247}" type="presParOf" srcId="{F8B6C12F-6B24-4983-B684-2EEB33644CBA}" destId="{915DB9BA-B04D-4CF2-8A64-24935210AA9A}" srcOrd="0" destOrd="0" presId="urn:microsoft.com/office/officeart/2005/8/layout/lProcess2"/>
    <dgm:cxn modelId="{4947FFC1-8537-442F-ACF4-11C243C5F806}" type="presParOf" srcId="{F8B6C12F-6B24-4983-B684-2EEB33644CBA}" destId="{082103BA-4D77-436B-8F72-F2D9A1FE2077}" srcOrd="1" destOrd="0" presId="urn:microsoft.com/office/officeart/2005/8/layout/lProcess2"/>
    <dgm:cxn modelId="{11D3BDDE-4DB2-4F81-89F7-B51FA52929D3}" type="presParOf" srcId="{F8B6C12F-6B24-4983-B684-2EEB33644CBA}" destId="{81805AC7-CDE5-4290-9B25-F85C88D8B097}" srcOrd="2" destOrd="0" presId="urn:microsoft.com/office/officeart/2005/8/layout/lProcess2"/>
    <dgm:cxn modelId="{4B70A911-8A1E-456C-91A1-C72AA5830FE9}" type="presParOf" srcId="{F8B6C12F-6B24-4983-B684-2EEB33644CBA}" destId="{BB99E056-69E4-439B-BF2E-B7CCAB413813}" srcOrd="3" destOrd="0" presId="urn:microsoft.com/office/officeart/2005/8/layout/lProcess2"/>
    <dgm:cxn modelId="{F9F667B1-D182-4C89-974F-D533EC24F909}" type="presParOf" srcId="{F8B6C12F-6B24-4983-B684-2EEB33644CBA}" destId="{ACDE0B8F-9F99-449B-B2C6-CC657F3B62D3}" srcOrd="4" destOrd="0" presId="urn:microsoft.com/office/officeart/2005/8/layout/lProcess2"/>
    <dgm:cxn modelId="{36B38D30-250C-4292-81E2-BAD478C22C90}" type="presParOf" srcId="{F8B6C12F-6B24-4983-B684-2EEB33644CBA}" destId="{96EEF7FB-EF1E-4F88-9C01-5F4B1B452200}" srcOrd="5" destOrd="0" presId="urn:microsoft.com/office/officeart/2005/8/layout/lProcess2"/>
    <dgm:cxn modelId="{7861BFEE-12D1-455E-8DB3-F7D27C0607CA}" type="presParOf" srcId="{F8B6C12F-6B24-4983-B684-2EEB33644CBA}" destId="{60BB2ECA-F2DB-443A-9F7E-FC1F8B15AB9E}" srcOrd="6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D07BB652-F0A4-4034-87DA-65527F27C0AC}" type="doc">
      <dgm:prSet loTypeId="urn:microsoft.com/office/officeart/2005/8/layout/vList5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de-DE"/>
        </a:p>
      </dgm:t>
    </dgm:pt>
    <dgm:pt modelId="{31F9C136-3EBE-45F9-A205-F99D1FA331FC}">
      <dgm:prSet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dirty="0" smtClean="0">
              <a:latin typeface="Franklin Gothic Medium Cond" panose="020B0606030402020204" pitchFamily="34" charset="0"/>
            </a:rPr>
            <a:t>Erstkontakt</a:t>
          </a:r>
          <a:endParaRPr lang="de-DE" sz="2400" dirty="0">
            <a:latin typeface="Franklin Gothic Medium Cond" panose="020B0606030402020204" pitchFamily="34" charset="0"/>
          </a:endParaRPr>
        </a:p>
      </dgm:t>
    </dgm:pt>
    <dgm:pt modelId="{030B1C42-EA90-4651-A0AB-73F649527AF5}" type="parTrans" cxnId="{D64FE851-D632-4021-8679-EAA5D45D1B86}">
      <dgm:prSet/>
      <dgm:spPr/>
      <dgm:t>
        <a:bodyPr/>
        <a:lstStyle/>
        <a:p>
          <a:endParaRPr lang="de-DE"/>
        </a:p>
      </dgm:t>
    </dgm:pt>
    <dgm:pt modelId="{755FBF71-0362-4E9A-B7B2-F41D4B257B24}" type="sibTrans" cxnId="{D64FE851-D632-4021-8679-EAA5D45D1B86}">
      <dgm:prSet/>
      <dgm:spPr/>
      <dgm:t>
        <a:bodyPr/>
        <a:lstStyle/>
        <a:p>
          <a:endParaRPr lang="de-DE"/>
        </a:p>
      </dgm:t>
    </dgm:pt>
    <dgm:pt modelId="{A066FAD3-0C40-4A77-9C1A-CFBC754C6EE6}">
      <dgm:prSet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smtClean="0">
              <a:latin typeface="Franklin Gothic Medium Cond" panose="020B0606030402020204" pitchFamily="34" charset="0"/>
            </a:rPr>
            <a:t>Bearbeitung der Anfrage</a:t>
          </a:r>
          <a:endParaRPr lang="de-DE" sz="2400">
            <a:latin typeface="Franklin Gothic Medium Cond" panose="020B0606030402020204" pitchFamily="34" charset="0"/>
          </a:endParaRPr>
        </a:p>
      </dgm:t>
    </dgm:pt>
    <dgm:pt modelId="{C6339D10-5601-4661-A320-BED2EA8EB774}" type="parTrans" cxnId="{CF5E2E17-FB29-4D4F-B95E-1A84896BD7E3}">
      <dgm:prSet/>
      <dgm:spPr/>
      <dgm:t>
        <a:bodyPr/>
        <a:lstStyle/>
        <a:p>
          <a:endParaRPr lang="de-DE"/>
        </a:p>
      </dgm:t>
    </dgm:pt>
    <dgm:pt modelId="{D48BBD85-AD64-441C-AF42-8B97A41D19C0}" type="sibTrans" cxnId="{CF5E2E17-FB29-4D4F-B95E-1A84896BD7E3}">
      <dgm:prSet/>
      <dgm:spPr/>
      <dgm:t>
        <a:bodyPr/>
        <a:lstStyle/>
        <a:p>
          <a:endParaRPr lang="de-DE"/>
        </a:p>
      </dgm:t>
    </dgm:pt>
    <dgm:pt modelId="{DAF2D032-2740-41D8-84D7-C89FE7C7BF7B}">
      <dgm:prSet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smtClean="0">
              <a:latin typeface="Franklin Gothic Medium Cond" panose="020B0606030402020204" pitchFamily="34" charset="0"/>
            </a:rPr>
            <a:t>Zusammenstellung eines Expertenteams</a:t>
          </a:r>
          <a:endParaRPr lang="de-DE" sz="2400">
            <a:latin typeface="Franklin Gothic Medium Cond" panose="020B0606030402020204" pitchFamily="34" charset="0"/>
          </a:endParaRPr>
        </a:p>
      </dgm:t>
    </dgm:pt>
    <dgm:pt modelId="{8820601E-8ABB-4C8D-97BB-C1224DF1A4BC}" type="parTrans" cxnId="{8ED13BA3-D3DE-4B8D-AC2F-47CEBD025D28}">
      <dgm:prSet/>
      <dgm:spPr/>
      <dgm:t>
        <a:bodyPr/>
        <a:lstStyle/>
        <a:p>
          <a:endParaRPr lang="de-DE"/>
        </a:p>
      </dgm:t>
    </dgm:pt>
    <dgm:pt modelId="{01076280-5F03-4CA3-A017-B7F45513D35E}" type="sibTrans" cxnId="{8ED13BA3-D3DE-4B8D-AC2F-47CEBD025D28}">
      <dgm:prSet/>
      <dgm:spPr/>
      <dgm:t>
        <a:bodyPr/>
        <a:lstStyle/>
        <a:p>
          <a:endParaRPr lang="de-DE"/>
        </a:p>
      </dgm:t>
    </dgm:pt>
    <dgm:pt modelId="{1251D9FF-3D40-456F-B9BD-F4D3175B456A}">
      <dgm:prSet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smtClean="0">
              <a:latin typeface="Franklin Gothic Medium Cond" panose="020B0606030402020204" pitchFamily="34" charset="0"/>
            </a:rPr>
            <a:t>Erstgespräch mit dem Expertenteam</a:t>
          </a:r>
          <a:endParaRPr lang="de-DE" sz="2400">
            <a:latin typeface="Franklin Gothic Medium Cond" panose="020B0606030402020204" pitchFamily="34" charset="0"/>
          </a:endParaRPr>
        </a:p>
      </dgm:t>
    </dgm:pt>
    <dgm:pt modelId="{2F4DEDEA-A861-4ABB-8EFD-67DC1054E629}" type="parTrans" cxnId="{D4903159-EB6F-41B2-A350-4D5C498F4BE0}">
      <dgm:prSet/>
      <dgm:spPr/>
      <dgm:t>
        <a:bodyPr/>
        <a:lstStyle/>
        <a:p>
          <a:endParaRPr lang="de-DE"/>
        </a:p>
      </dgm:t>
    </dgm:pt>
    <dgm:pt modelId="{1D6F3B56-0C88-48FF-A2D4-8BDEBFC8E0B5}" type="sibTrans" cxnId="{D4903159-EB6F-41B2-A350-4D5C498F4BE0}">
      <dgm:prSet/>
      <dgm:spPr/>
      <dgm:t>
        <a:bodyPr/>
        <a:lstStyle/>
        <a:p>
          <a:endParaRPr lang="de-DE"/>
        </a:p>
      </dgm:t>
    </dgm:pt>
    <dgm:pt modelId="{69E39FA0-6B24-4CC5-ACB2-4B15D37EBE89}">
      <dgm:prSet custT="1"/>
      <dgm:spPr>
        <a:solidFill>
          <a:srgbClr val="C00000"/>
        </a:solidFill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smtClean="0">
              <a:latin typeface="Franklin Gothic Medium Cond" panose="020B0606030402020204" pitchFamily="34" charset="0"/>
            </a:rPr>
            <a:t>Kostenlose Erstberatung</a:t>
          </a:r>
          <a:endParaRPr lang="de-DE" sz="2400" dirty="0">
            <a:latin typeface="Franklin Gothic Medium Cond" panose="020B0606030402020204" pitchFamily="34" charset="0"/>
          </a:endParaRPr>
        </a:p>
      </dgm:t>
    </dgm:pt>
    <dgm:pt modelId="{50F43CB0-BBCF-464F-A73C-BB30995BA196}" type="parTrans" cxnId="{217DDFB8-CBC2-4276-87CD-C810DF852F81}">
      <dgm:prSet/>
      <dgm:spPr/>
      <dgm:t>
        <a:bodyPr/>
        <a:lstStyle/>
        <a:p>
          <a:endParaRPr lang="de-DE"/>
        </a:p>
      </dgm:t>
    </dgm:pt>
    <dgm:pt modelId="{E7286F2E-5225-4EAE-9FA1-E6CD2DC8AFD8}" type="sibTrans" cxnId="{217DDFB8-CBC2-4276-87CD-C810DF852F81}">
      <dgm:prSet/>
      <dgm:spPr/>
      <dgm:t>
        <a:bodyPr/>
        <a:lstStyle/>
        <a:p>
          <a:endParaRPr lang="de-DE"/>
        </a:p>
      </dgm:t>
    </dgm:pt>
    <dgm:pt modelId="{5B3B3102-592D-474D-B06C-2F7DC01CFE37}">
      <dgm:prSet custT="1"/>
      <dgm:spPr>
        <a:effectLst>
          <a:outerShdw blurRad="50800" dist="38100" algn="l" rotWithShape="0">
            <a:prstClr val="black">
              <a:alpha val="40000"/>
            </a:prstClr>
          </a:outerShdw>
        </a:effectLst>
      </dgm:spPr>
      <dgm:t>
        <a:bodyPr/>
        <a:lstStyle/>
        <a:p>
          <a:pPr rtl="0"/>
          <a:r>
            <a:rPr lang="de-DE" sz="2400" smtClean="0">
              <a:latin typeface="Franklin Gothic Medium Cond" panose="020B0606030402020204" pitchFamily="34" charset="0"/>
            </a:rPr>
            <a:t>Begleitung durch das Projekt</a:t>
          </a:r>
          <a:endParaRPr lang="de-DE" sz="2400">
            <a:latin typeface="Franklin Gothic Medium Cond" panose="020B0606030402020204" pitchFamily="34" charset="0"/>
          </a:endParaRPr>
        </a:p>
      </dgm:t>
    </dgm:pt>
    <dgm:pt modelId="{0FBBDE15-2DA4-475A-96F7-86DCF51E2188}" type="parTrans" cxnId="{A043C564-7D74-4726-9A74-05B66CF6BC14}">
      <dgm:prSet/>
      <dgm:spPr/>
      <dgm:t>
        <a:bodyPr/>
        <a:lstStyle/>
        <a:p>
          <a:endParaRPr lang="de-DE"/>
        </a:p>
      </dgm:t>
    </dgm:pt>
    <dgm:pt modelId="{BE1F3615-3E89-4881-BB79-5F9B3D7DFF78}" type="sibTrans" cxnId="{A043C564-7D74-4726-9A74-05B66CF6BC14}">
      <dgm:prSet/>
      <dgm:spPr/>
      <dgm:t>
        <a:bodyPr/>
        <a:lstStyle/>
        <a:p>
          <a:endParaRPr lang="de-DE"/>
        </a:p>
      </dgm:t>
    </dgm:pt>
    <dgm:pt modelId="{6384C44E-B37B-449D-8602-ABDFE384DD59}" type="pres">
      <dgm:prSet presAssocID="{D07BB652-F0A4-4034-87DA-65527F27C0AC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de-DE"/>
        </a:p>
      </dgm:t>
    </dgm:pt>
    <dgm:pt modelId="{8342C1F8-B573-4925-ADC8-042F225867EC}" type="pres">
      <dgm:prSet presAssocID="{31F9C136-3EBE-45F9-A205-F99D1FA331FC}" presName="linNode" presStyleCnt="0"/>
      <dgm:spPr/>
    </dgm:pt>
    <dgm:pt modelId="{652C4D81-8EE9-48E2-A7AF-37E1AB67DB3F}" type="pres">
      <dgm:prSet presAssocID="{31F9C136-3EBE-45F9-A205-F99D1FA331FC}" presName="parentText" presStyleLbl="node1" presStyleIdx="0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FA406C4F-5A58-45F0-95A0-0F83E1638D02}" type="pres">
      <dgm:prSet presAssocID="{755FBF71-0362-4E9A-B7B2-F41D4B257B24}" presName="sp" presStyleCnt="0"/>
      <dgm:spPr/>
    </dgm:pt>
    <dgm:pt modelId="{56D84D20-05F9-4C2B-BBF0-2D7A2F18D906}" type="pres">
      <dgm:prSet presAssocID="{A066FAD3-0C40-4A77-9C1A-CFBC754C6EE6}" presName="linNode" presStyleCnt="0"/>
      <dgm:spPr/>
    </dgm:pt>
    <dgm:pt modelId="{130A5145-E3E9-42BA-BC49-854A73FC0A37}" type="pres">
      <dgm:prSet presAssocID="{A066FAD3-0C40-4A77-9C1A-CFBC754C6EE6}" presName="parentText" presStyleLbl="node1" presStyleIdx="1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70DA1FC2-5AA7-468B-869F-2F87E7D66E92}" type="pres">
      <dgm:prSet presAssocID="{D48BBD85-AD64-441C-AF42-8B97A41D19C0}" presName="sp" presStyleCnt="0"/>
      <dgm:spPr/>
    </dgm:pt>
    <dgm:pt modelId="{F5EBFDD9-B88D-4623-888E-424FA60B64FC}" type="pres">
      <dgm:prSet presAssocID="{DAF2D032-2740-41D8-84D7-C89FE7C7BF7B}" presName="linNode" presStyleCnt="0"/>
      <dgm:spPr/>
    </dgm:pt>
    <dgm:pt modelId="{6F1EDA7D-0656-47CA-B255-6EC9C4914928}" type="pres">
      <dgm:prSet presAssocID="{DAF2D032-2740-41D8-84D7-C89FE7C7BF7B}" presName="parentText" presStyleLbl="node1" presStyleIdx="2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496BE7D3-1E0B-4337-AA20-4AB25C9ABD45}" type="pres">
      <dgm:prSet presAssocID="{01076280-5F03-4CA3-A017-B7F45513D35E}" presName="sp" presStyleCnt="0"/>
      <dgm:spPr/>
    </dgm:pt>
    <dgm:pt modelId="{47C391ED-78E1-4FF9-BE75-D76123236EB2}" type="pres">
      <dgm:prSet presAssocID="{1251D9FF-3D40-456F-B9BD-F4D3175B456A}" presName="linNode" presStyleCnt="0"/>
      <dgm:spPr/>
    </dgm:pt>
    <dgm:pt modelId="{376B19DA-70EE-4333-9D90-E0A4288523D3}" type="pres">
      <dgm:prSet presAssocID="{1251D9FF-3D40-456F-B9BD-F4D3175B456A}" presName="parentText" presStyleLbl="node1" presStyleIdx="3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D96840E8-1362-49AA-82DB-8295D4F6268D}" type="pres">
      <dgm:prSet presAssocID="{1D6F3B56-0C88-48FF-A2D4-8BDEBFC8E0B5}" presName="sp" presStyleCnt="0"/>
      <dgm:spPr/>
    </dgm:pt>
    <dgm:pt modelId="{FC469EF4-8E29-425A-92D6-A78419B57946}" type="pres">
      <dgm:prSet presAssocID="{69E39FA0-6B24-4CC5-ACB2-4B15D37EBE89}" presName="linNode" presStyleCnt="0"/>
      <dgm:spPr/>
    </dgm:pt>
    <dgm:pt modelId="{BDC1AEDE-4596-4DFA-9620-8D883C309057}" type="pres">
      <dgm:prSet presAssocID="{69E39FA0-6B24-4CC5-ACB2-4B15D37EBE89}" presName="parentText" presStyleLbl="node1" presStyleIdx="4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  <dgm:pt modelId="{9E83B21E-8C1A-4439-B5D6-16712ADA262B}" type="pres">
      <dgm:prSet presAssocID="{E7286F2E-5225-4EAE-9FA1-E6CD2DC8AFD8}" presName="sp" presStyleCnt="0"/>
      <dgm:spPr/>
    </dgm:pt>
    <dgm:pt modelId="{16DD13C7-E66F-4712-9C16-48C6CBE1CCF8}" type="pres">
      <dgm:prSet presAssocID="{5B3B3102-592D-474D-B06C-2F7DC01CFE37}" presName="linNode" presStyleCnt="0"/>
      <dgm:spPr/>
    </dgm:pt>
    <dgm:pt modelId="{18B34211-6BF6-4BD9-90C9-B51048CB2E38}" type="pres">
      <dgm:prSet presAssocID="{5B3B3102-592D-474D-B06C-2F7DC01CFE37}" presName="parentText" presStyleLbl="node1" presStyleIdx="5" presStyleCnt="6" custScaleX="128824">
        <dgm:presLayoutVars>
          <dgm:chMax val="1"/>
          <dgm:bulletEnabled val="1"/>
        </dgm:presLayoutVars>
      </dgm:prSet>
      <dgm:spPr/>
      <dgm:t>
        <a:bodyPr/>
        <a:lstStyle/>
        <a:p>
          <a:endParaRPr lang="de-DE"/>
        </a:p>
      </dgm:t>
    </dgm:pt>
  </dgm:ptLst>
  <dgm:cxnLst>
    <dgm:cxn modelId="{CF5E2E17-FB29-4D4F-B95E-1A84896BD7E3}" srcId="{D07BB652-F0A4-4034-87DA-65527F27C0AC}" destId="{A066FAD3-0C40-4A77-9C1A-CFBC754C6EE6}" srcOrd="1" destOrd="0" parTransId="{C6339D10-5601-4661-A320-BED2EA8EB774}" sibTransId="{D48BBD85-AD64-441C-AF42-8B97A41D19C0}"/>
    <dgm:cxn modelId="{A043C564-7D74-4726-9A74-05B66CF6BC14}" srcId="{D07BB652-F0A4-4034-87DA-65527F27C0AC}" destId="{5B3B3102-592D-474D-B06C-2F7DC01CFE37}" srcOrd="5" destOrd="0" parTransId="{0FBBDE15-2DA4-475A-96F7-86DCF51E2188}" sibTransId="{BE1F3615-3E89-4881-BB79-5F9B3D7DFF78}"/>
    <dgm:cxn modelId="{C6B538BC-DE6E-4E2C-A410-9475775FB9EA}" type="presOf" srcId="{D07BB652-F0A4-4034-87DA-65527F27C0AC}" destId="{6384C44E-B37B-449D-8602-ABDFE384DD59}" srcOrd="0" destOrd="0" presId="urn:microsoft.com/office/officeart/2005/8/layout/vList5"/>
    <dgm:cxn modelId="{8ED13BA3-D3DE-4B8D-AC2F-47CEBD025D28}" srcId="{D07BB652-F0A4-4034-87DA-65527F27C0AC}" destId="{DAF2D032-2740-41D8-84D7-C89FE7C7BF7B}" srcOrd="2" destOrd="0" parTransId="{8820601E-8ABB-4C8D-97BB-C1224DF1A4BC}" sibTransId="{01076280-5F03-4CA3-A017-B7F45513D35E}"/>
    <dgm:cxn modelId="{15BCE103-EA51-423F-B812-55ABEEE3C264}" type="presOf" srcId="{1251D9FF-3D40-456F-B9BD-F4D3175B456A}" destId="{376B19DA-70EE-4333-9D90-E0A4288523D3}" srcOrd="0" destOrd="0" presId="urn:microsoft.com/office/officeart/2005/8/layout/vList5"/>
    <dgm:cxn modelId="{D64FE851-D632-4021-8679-EAA5D45D1B86}" srcId="{D07BB652-F0A4-4034-87DA-65527F27C0AC}" destId="{31F9C136-3EBE-45F9-A205-F99D1FA331FC}" srcOrd="0" destOrd="0" parTransId="{030B1C42-EA90-4651-A0AB-73F649527AF5}" sibTransId="{755FBF71-0362-4E9A-B7B2-F41D4B257B24}"/>
    <dgm:cxn modelId="{F2ED4024-58F3-4951-BAC0-4D9D82C14DF7}" type="presOf" srcId="{5B3B3102-592D-474D-B06C-2F7DC01CFE37}" destId="{18B34211-6BF6-4BD9-90C9-B51048CB2E38}" srcOrd="0" destOrd="0" presId="urn:microsoft.com/office/officeart/2005/8/layout/vList5"/>
    <dgm:cxn modelId="{D4903159-EB6F-41B2-A350-4D5C498F4BE0}" srcId="{D07BB652-F0A4-4034-87DA-65527F27C0AC}" destId="{1251D9FF-3D40-456F-B9BD-F4D3175B456A}" srcOrd="3" destOrd="0" parTransId="{2F4DEDEA-A861-4ABB-8EFD-67DC1054E629}" sibTransId="{1D6F3B56-0C88-48FF-A2D4-8BDEBFC8E0B5}"/>
    <dgm:cxn modelId="{BB32F48A-ECE7-44EF-9C0E-ADC528D1260F}" type="presOf" srcId="{DAF2D032-2740-41D8-84D7-C89FE7C7BF7B}" destId="{6F1EDA7D-0656-47CA-B255-6EC9C4914928}" srcOrd="0" destOrd="0" presId="urn:microsoft.com/office/officeart/2005/8/layout/vList5"/>
    <dgm:cxn modelId="{94AB306D-E0DC-4263-BB3F-C61D597BA348}" type="presOf" srcId="{69E39FA0-6B24-4CC5-ACB2-4B15D37EBE89}" destId="{BDC1AEDE-4596-4DFA-9620-8D883C309057}" srcOrd="0" destOrd="0" presId="urn:microsoft.com/office/officeart/2005/8/layout/vList5"/>
    <dgm:cxn modelId="{DA1D6326-1D69-411F-A46F-99180A64503D}" type="presOf" srcId="{A066FAD3-0C40-4A77-9C1A-CFBC754C6EE6}" destId="{130A5145-E3E9-42BA-BC49-854A73FC0A37}" srcOrd="0" destOrd="0" presId="urn:microsoft.com/office/officeart/2005/8/layout/vList5"/>
    <dgm:cxn modelId="{217DDFB8-CBC2-4276-87CD-C810DF852F81}" srcId="{D07BB652-F0A4-4034-87DA-65527F27C0AC}" destId="{69E39FA0-6B24-4CC5-ACB2-4B15D37EBE89}" srcOrd="4" destOrd="0" parTransId="{50F43CB0-BBCF-464F-A73C-BB30995BA196}" sibTransId="{E7286F2E-5225-4EAE-9FA1-E6CD2DC8AFD8}"/>
    <dgm:cxn modelId="{587983F2-0F0C-4B8D-8397-27DBDE06C575}" type="presOf" srcId="{31F9C136-3EBE-45F9-A205-F99D1FA331FC}" destId="{652C4D81-8EE9-48E2-A7AF-37E1AB67DB3F}" srcOrd="0" destOrd="0" presId="urn:microsoft.com/office/officeart/2005/8/layout/vList5"/>
    <dgm:cxn modelId="{776E1B97-957B-47E1-8E71-0F77EA26703A}" type="presParOf" srcId="{6384C44E-B37B-449D-8602-ABDFE384DD59}" destId="{8342C1F8-B573-4925-ADC8-042F225867EC}" srcOrd="0" destOrd="0" presId="urn:microsoft.com/office/officeart/2005/8/layout/vList5"/>
    <dgm:cxn modelId="{216AF77D-5352-4119-A4CB-55FC6D6B9CED}" type="presParOf" srcId="{8342C1F8-B573-4925-ADC8-042F225867EC}" destId="{652C4D81-8EE9-48E2-A7AF-37E1AB67DB3F}" srcOrd="0" destOrd="0" presId="urn:microsoft.com/office/officeart/2005/8/layout/vList5"/>
    <dgm:cxn modelId="{B41A70FE-8E03-4BD0-B186-CC68D717AA05}" type="presParOf" srcId="{6384C44E-B37B-449D-8602-ABDFE384DD59}" destId="{FA406C4F-5A58-45F0-95A0-0F83E1638D02}" srcOrd="1" destOrd="0" presId="urn:microsoft.com/office/officeart/2005/8/layout/vList5"/>
    <dgm:cxn modelId="{225F34D8-75D4-4686-BFC6-E5FBEC267B65}" type="presParOf" srcId="{6384C44E-B37B-449D-8602-ABDFE384DD59}" destId="{56D84D20-05F9-4C2B-BBF0-2D7A2F18D906}" srcOrd="2" destOrd="0" presId="urn:microsoft.com/office/officeart/2005/8/layout/vList5"/>
    <dgm:cxn modelId="{6AEE8111-83B7-443E-A873-69BEB58B71D2}" type="presParOf" srcId="{56D84D20-05F9-4C2B-BBF0-2D7A2F18D906}" destId="{130A5145-E3E9-42BA-BC49-854A73FC0A37}" srcOrd="0" destOrd="0" presId="urn:microsoft.com/office/officeart/2005/8/layout/vList5"/>
    <dgm:cxn modelId="{B89395C6-EC4C-4D12-BA2F-CEC33B5CCE48}" type="presParOf" srcId="{6384C44E-B37B-449D-8602-ABDFE384DD59}" destId="{70DA1FC2-5AA7-468B-869F-2F87E7D66E92}" srcOrd="3" destOrd="0" presId="urn:microsoft.com/office/officeart/2005/8/layout/vList5"/>
    <dgm:cxn modelId="{90D94A43-3D39-4C03-A874-8899170ABCC2}" type="presParOf" srcId="{6384C44E-B37B-449D-8602-ABDFE384DD59}" destId="{F5EBFDD9-B88D-4623-888E-424FA60B64FC}" srcOrd="4" destOrd="0" presId="urn:microsoft.com/office/officeart/2005/8/layout/vList5"/>
    <dgm:cxn modelId="{8A4ED576-5F95-4483-917D-C295BB3A16BB}" type="presParOf" srcId="{F5EBFDD9-B88D-4623-888E-424FA60B64FC}" destId="{6F1EDA7D-0656-47CA-B255-6EC9C4914928}" srcOrd="0" destOrd="0" presId="urn:microsoft.com/office/officeart/2005/8/layout/vList5"/>
    <dgm:cxn modelId="{667F4535-5ED9-42FE-9284-D883A2D9F7B2}" type="presParOf" srcId="{6384C44E-B37B-449D-8602-ABDFE384DD59}" destId="{496BE7D3-1E0B-4337-AA20-4AB25C9ABD45}" srcOrd="5" destOrd="0" presId="urn:microsoft.com/office/officeart/2005/8/layout/vList5"/>
    <dgm:cxn modelId="{CC4F26B6-DECD-4FFA-8E1F-9F1B5095E8D4}" type="presParOf" srcId="{6384C44E-B37B-449D-8602-ABDFE384DD59}" destId="{47C391ED-78E1-4FF9-BE75-D76123236EB2}" srcOrd="6" destOrd="0" presId="urn:microsoft.com/office/officeart/2005/8/layout/vList5"/>
    <dgm:cxn modelId="{93181DC7-CDA2-47F1-A45F-E5AF6EA8D5DB}" type="presParOf" srcId="{47C391ED-78E1-4FF9-BE75-D76123236EB2}" destId="{376B19DA-70EE-4333-9D90-E0A4288523D3}" srcOrd="0" destOrd="0" presId="urn:microsoft.com/office/officeart/2005/8/layout/vList5"/>
    <dgm:cxn modelId="{42B1F1F3-9989-47D4-BAE9-EEF5CAAAF79C}" type="presParOf" srcId="{6384C44E-B37B-449D-8602-ABDFE384DD59}" destId="{D96840E8-1362-49AA-82DB-8295D4F6268D}" srcOrd="7" destOrd="0" presId="urn:microsoft.com/office/officeart/2005/8/layout/vList5"/>
    <dgm:cxn modelId="{3AEBA314-12F6-4C01-9673-FCAF3A1EB2CE}" type="presParOf" srcId="{6384C44E-B37B-449D-8602-ABDFE384DD59}" destId="{FC469EF4-8E29-425A-92D6-A78419B57946}" srcOrd="8" destOrd="0" presId="urn:microsoft.com/office/officeart/2005/8/layout/vList5"/>
    <dgm:cxn modelId="{07D6C5E4-E9A2-4761-8990-63FF87C29130}" type="presParOf" srcId="{FC469EF4-8E29-425A-92D6-A78419B57946}" destId="{BDC1AEDE-4596-4DFA-9620-8D883C309057}" srcOrd="0" destOrd="0" presId="urn:microsoft.com/office/officeart/2005/8/layout/vList5"/>
    <dgm:cxn modelId="{20408F46-3B60-47C1-8719-84EFA51B9D28}" type="presParOf" srcId="{6384C44E-B37B-449D-8602-ABDFE384DD59}" destId="{9E83B21E-8C1A-4439-B5D6-16712ADA262B}" srcOrd="9" destOrd="0" presId="urn:microsoft.com/office/officeart/2005/8/layout/vList5"/>
    <dgm:cxn modelId="{1667F155-8124-4C2E-91B1-F43FF1F63084}" type="presParOf" srcId="{6384C44E-B37B-449D-8602-ABDFE384DD59}" destId="{16DD13C7-E66F-4712-9C16-48C6CBE1CCF8}" srcOrd="10" destOrd="0" presId="urn:microsoft.com/office/officeart/2005/8/layout/vList5"/>
    <dgm:cxn modelId="{4C27B40C-97B7-44DE-98AB-9E674B46A756}" type="presParOf" srcId="{16DD13C7-E66F-4712-9C16-48C6CBE1CCF8}" destId="{18B34211-6BF6-4BD9-90C9-B51048CB2E38}" srcOrd="0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1C5F38E-F8BD-4580-A121-91AE0945B53A}">
      <dsp:nvSpPr>
        <dsp:cNvPr id="0" name=""/>
        <dsp:cNvSpPr/>
      </dsp:nvSpPr>
      <dsp:spPr>
        <a:xfrm>
          <a:off x="0" y="0"/>
          <a:ext cx="3318935" cy="3318935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FB9D05-165D-49AB-9158-6063121F2E81}">
      <dsp:nvSpPr>
        <dsp:cNvPr id="0" name=""/>
        <dsp:cNvSpPr/>
      </dsp:nvSpPr>
      <dsp:spPr>
        <a:xfrm>
          <a:off x="1659467" y="0"/>
          <a:ext cx="7941728" cy="3318935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500" kern="1200" smtClean="0"/>
            <a:t>Auswahl 1</a:t>
          </a:r>
          <a:endParaRPr lang="de-DE" sz="6500" kern="1200"/>
        </a:p>
      </dsp:txBody>
      <dsp:txXfrm>
        <a:off x="1659467" y="0"/>
        <a:ext cx="3970864" cy="1576494"/>
      </dsp:txXfrm>
    </dsp:sp>
    <dsp:sp modelId="{D91F9C74-BBF8-4321-B4F4-857D25BF4F41}">
      <dsp:nvSpPr>
        <dsp:cNvPr id="0" name=""/>
        <dsp:cNvSpPr/>
      </dsp:nvSpPr>
      <dsp:spPr>
        <a:xfrm>
          <a:off x="871220" y="1576494"/>
          <a:ext cx="1576494" cy="1576494"/>
        </a:xfrm>
        <a:prstGeom prst="pie">
          <a:avLst>
            <a:gd name="adj1" fmla="val 5400000"/>
            <a:gd name="adj2" fmla="val 1620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BED3F1E-FC26-49D7-AB82-D6719195AEB7}">
      <dsp:nvSpPr>
        <dsp:cNvPr id="0" name=""/>
        <dsp:cNvSpPr/>
      </dsp:nvSpPr>
      <dsp:spPr>
        <a:xfrm>
          <a:off x="1659467" y="1576494"/>
          <a:ext cx="7941728" cy="1576494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lvl="0" algn="ctr" defTabSz="28892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500" kern="1200" smtClean="0"/>
            <a:t>Auswahl 2</a:t>
          </a:r>
          <a:endParaRPr lang="de-DE" sz="6500" kern="1200"/>
        </a:p>
      </dsp:txBody>
      <dsp:txXfrm>
        <a:off x="1659467" y="1576494"/>
        <a:ext cx="3970864" cy="1576494"/>
      </dsp:txXfrm>
    </dsp:sp>
    <dsp:sp modelId="{22199B0B-2B88-47BF-BA7A-24DD6E7107E2}">
      <dsp:nvSpPr>
        <dsp:cNvPr id="0" name=""/>
        <dsp:cNvSpPr/>
      </dsp:nvSpPr>
      <dsp:spPr>
        <a:xfrm>
          <a:off x="5630332" y="0"/>
          <a:ext cx="3970864" cy="157649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1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2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3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4</a:t>
          </a:r>
          <a:endParaRPr lang="de-DE" sz="2400" kern="1200"/>
        </a:p>
      </dsp:txBody>
      <dsp:txXfrm>
        <a:off x="5630332" y="0"/>
        <a:ext cx="3970864" cy="1576494"/>
      </dsp:txXfrm>
    </dsp:sp>
    <dsp:sp modelId="{4D2EF5C5-8325-4BE9-8BD1-52ACF8236058}">
      <dsp:nvSpPr>
        <dsp:cNvPr id="0" name=""/>
        <dsp:cNvSpPr/>
      </dsp:nvSpPr>
      <dsp:spPr>
        <a:xfrm>
          <a:off x="5630332" y="1576494"/>
          <a:ext cx="3970864" cy="1576494"/>
        </a:xfrm>
        <a:prstGeom prst="rect">
          <a:avLst/>
        </a:prstGeom>
        <a:noFill/>
        <a:ln w="15875" cap="flat" cmpd="sng" algn="ctr">
          <a:noFill/>
          <a:prstDash val="solid"/>
        </a:ln>
        <a:effectLst/>
        <a:sp3d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1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2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3</a:t>
          </a:r>
          <a:endParaRPr lang="de-DE" sz="2400" kern="1200"/>
        </a:p>
        <a:p>
          <a:pPr marL="228600" lvl="1" indent="-228600" algn="l" defTabSz="10668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de-DE" sz="2400" kern="1200" smtClean="0"/>
            <a:t>Argument 4</a:t>
          </a:r>
          <a:endParaRPr lang="de-DE" sz="2400" kern="1200"/>
        </a:p>
      </dsp:txBody>
      <dsp:txXfrm>
        <a:off x="5630332" y="1576494"/>
        <a:ext cx="3970864" cy="157649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C9D5-FFA6-458D-97E6-793502328247}">
      <dsp:nvSpPr>
        <dsp:cNvPr id="0" name=""/>
        <dsp:cNvSpPr/>
      </dsp:nvSpPr>
      <dsp:spPr>
        <a:xfrm>
          <a:off x="5262" y="0"/>
          <a:ext cx="5062686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1</a:t>
          </a:r>
          <a:endParaRPr lang="de-DE" sz="6000" kern="1200"/>
        </a:p>
      </dsp:txBody>
      <dsp:txXfrm>
        <a:off x="5262" y="0"/>
        <a:ext cx="5062686" cy="1305401"/>
      </dsp:txXfrm>
    </dsp:sp>
    <dsp:sp modelId="{D58832D9-913A-4932-A65A-2985BB7D9363}">
      <dsp:nvSpPr>
        <dsp:cNvPr id="0" name=""/>
        <dsp:cNvSpPr/>
      </dsp:nvSpPr>
      <dsp:spPr>
        <a:xfrm>
          <a:off x="511531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1</a:t>
          </a:r>
          <a:endParaRPr lang="de-DE" sz="3300" kern="1200"/>
        </a:p>
      </dsp:txBody>
      <dsp:txXfrm>
        <a:off x="530097" y="1324073"/>
        <a:ext cx="4013017" cy="596765"/>
      </dsp:txXfrm>
    </dsp:sp>
    <dsp:sp modelId="{75CA12C4-28E0-4F2D-B723-31AD0E1B1728}">
      <dsp:nvSpPr>
        <dsp:cNvPr id="0" name=""/>
        <dsp:cNvSpPr/>
      </dsp:nvSpPr>
      <dsp:spPr>
        <a:xfrm>
          <a:off x="511531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30097" y="2055493"/>
        <a:ext cx="4013017" cy="596765"/>
      </dsp:txXfrm>
    </dsp:sp>
    <dsp:sp modelId="{3BD2C1FC-3DFE-416D-B930-6B7677FFEBB6}">
      <dsp:nvSpPr>
        <dsp:cNvPr id="0" name=""/>
        <dsp:cNvSpPr/>
      </dsp:nvSpPr>
      <dsp:spPr>
        <a:xfrm>
          <a:off x="511531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30097" y="2786913"/>
        <a:ext cx="4013017" cy="596765"/>
      </dsp:txXfrm>
    </dsp:sp>
    <dsp:sp modelId="{7311C090-D3A8-4EAF-A162-96F6D03304BE}">
      <dsp:nvSpPr>
        <dsp:cNvPr id="0" name=""/>
        <dsp:cNvSpPr/>
      </dsp:nvSpPr>
      <dsp:spPr>
        <a:xfrm>
          <a:off x="511531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30097" y="3518333"/>
        <a:ext cx="4013017" cy="596765"/>
      </dsp:txXfrm>
    </dsp:sp>
    <dsp:sp modelId="{B0351D1A-A9FB-4115-8DA3-2D5693164FDB}">
      <dsp:nvSpPr>
        <dsp:cNvPr id="0" name=""/>
        <dsp:cNvSpPr/>
      </dsp:nvSpPr>
      <dsp:spPr>
        <a:xfrm>
          <a:off x="5447650" y="0"/>
          <a:ext cx="5062686" cy="4351338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2</a:t>
          </a:r>
          <a:endParaRPr lang="de-DE" sz="6000" kern="1200"/>
        </a:p>
      </dsp:txBody>
      <dsp:txXfrm>
        <a:off x="5447650" y="0"/>
        <a:ext cx="5062686" cy="1305401"/>
      </dsp:txXfrm>
    </dsp:sp>
    <dsp:sp modelId="{915DB9BA-B04D-4CF2-8A64-24935210AA9A}">
      <dsp:nvSpPr>
        <dsp:cNvPr id="0" name=""/>
        <dsp:cNvSpPr/>
      </dsp:nvSpPr>
      <dsp:spPr>
        <a:xfrm>
          <a:off x="5953919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1</a:t>
          </a:r>
          <a:endParaRPr lang="de-DE" sz="3300" kern="1200"/>
        </a:p>
      </dsp:txBody>
      <dsp:txXfrm>
        <a:off x="5972485" y="1324073"/>
        <a:ext cx="4013017" cy="596765"/>
      </dsp:txXfrm>
    </dsp:sp>
    <dsp:sp modelId="{81805AC7-CDE5-4290-9B25-F85C88D8B097}">
      <dsp:nvSpPr>
        <dsp:cNvPr id="0" name=""/>
        <dsp:cNvSpPr/>
      </dsp:nvSpPr>
      <dsp:spPr>
        <a:xfrm>
          <a:off x="5953919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972485" y="2055493"/>
        <a:ext cx="4013017" cy="596765"/>
      </dsp:txXfrm>
    </dsp:sp>
    <dsp:sp modelId="{ACDE0B8F-9F99-449B-B2C6-CC657F3B62D3}">
      <dsp:nvSpPr>
        <dsp:cNvPr id="0" name=""/>
        <dsp:cNvSpPr/>
      </dsp:nvSpPr>
      <dsp:spPr>
        <a:xfrm>
          <a:off x="5953919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972485" y="2786913"/>
        <a:ext cx="4013017" cy="596765"/>
      </dsp:txXfrm>
    </dsp:sp>
    <dsp:sp modelId="{60BB2ECA-F2DB-443A-9F7E-FC1F8B15AB9E}">
      <dsp:nvSpPr>
        <dsp:cNvPr id="0" name=""/>
        <dsp:cNvSpPr/>
      </dsp:nvSpPr>
      <dsp:spPr>
        <a:xfrm>
          <a:off x="5953919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972485" y="3518333"/>
        <a:ext cx="4013017" cy="596765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C9D5-FFA6-458D-97E6-793502328247}">
      <dsp:nvSpPr>
        <dsp:cNvPr id="0" name=""/>
        <dsp:cNvSpPr/>
      </dsp:nvSpPr>
      <dsp:spPr>
        <a:xfrm>
          <a:off x="5262" y="0"/>
          <a:ext cx="5062686" cy="435133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1</a:t>
          </a:r>
          <a:endParaRPr lang="de-DE" sz="6000" kern="1200"/>
        </a:p>
      </dsp:txBody>
      <dsp:txXfrm>
        <a:off x="5262" y="0"/>
        <a:ext cx="5062686" cy="1305401"/>
      </dsp:txXfrm>
    </dsp:sp>
    <dsp:sp modelId="{D58832D9-913A-4932-A65A-2985BB7D9363}">
      <dsp:nvSpPr>
        <dsp:cNvPr id="0" name=""/>
        <dsp:cNvSpPr/>
      </dsp:nvSpPr>
      <dsp:spPr>
        <a:xfrm>
          <a:off x="511531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1</a:t>
          </a:r>
          <a:endParaRPr lang="de-DE" sz="3300" kern="1200" dirty="0"/>
        </a:p>
      </dsp:txBody>
      <dsp:txXfrm>
        <a:off x="530097" y="1324073"/>
        <a:ext cx="4013017" cy="596765"/>
      </dsp:txXfrm>
    </dsp:sp>
    <dsp:sp modelId="{75CA12C4-28E0-4F2D-B723-31AD0E1B1728}">
      <dsp:nvSpPr>
        <dsp:cNvPr id="0" name=""/>
        <dsp:cNvSpPr/>
      </dsp:nvSpPr>
      <dsp:spPr>
        <a:xfrm>
          <a:off x="511531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30097" y="2055493"/>
        <a:ext cx="4013017" cy="596765"/>
      </dsp:txXfrm>
    </dsp:sp>
    <dsp:sp modelId="{3BD2C1FC-3DFE-416D-B930-6B7677FFEBB6}">
      <dsp:nvSpPr>
        <dsp:cNvPr id="0" name=""/>
        <dsp:cNvSpPr/>
      </dsp:nvSpPr>
      <dsp:spPr>
        <a:xfrm>
          <a:off x="511531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30097" y="2786913"/>
        <a:ext cx="4013017" cy="596765"/>
      </dsp:txXfrm>
    </dsp:sp>
    <dsp:sp modelId="{7311C090-D3A8-4EAF-A162-96F6D03304BE}">
      <dsp:nvSpPr>
        <dsp:cNvPr id="0" name=""/>
        <dsp:cNvSpPr/>
      </dsp:nvSpPr>
      <dsp:spPr>
        <a:xfrm>
          <a:off x="511531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30097" y="3518333"/>
        <a:ext cx="4013017" cy="596765"/>
      </dsp:txXfrm>
    </dsp:sp>
    <dsp:sp modelId="{B0351D1A-A9FB-4115-8DA3-2D5693164FDB}">
      <dsp:nvSpPr>
        <dsp:cNvPr id="0" name=""/>
        <dsp:cNvSpPr/>
      </dsp:nvSpPr>
      <dsp:spPr>
        <a:xfrm>
          <a:off x="5447650" y="0"/>
          <a:ext cx="5062686" cy="435133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2</a:t>
          </a:r>
          <a:endParaRPr lang="de-DE" sz="6000" kern="1200"/>
        </a:p>
      </dsp:txBody>
      <dsp:txXfrm>
        <a:off x="5447650" y="0"/>
        <a:ext cx="5062686" cy="1305401"/>
      </dsp:txXfrm>
    </dsp:sp>
    <dsp:sp modelId="{915DB9BA-B04D-4CF2-8A64-24935210AA9A}">
      <dsp:nvSpPr>
        <dsp:cNvPr id="0" name=""/>
        <dsp:cNvSpPr/>
      </dsp:nvSpPr>
      <dsp:spPr>
        <a:xfrm>
          <a:off x="5953919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1</a:t>
          </a:r>
          <a:endParaRPr lang="de-DE" sz="3300" kern="1200"/>
        </a:p>
      </dsp:txBody>
      <dsp:txXfrm>
        <a:off x="5972485" y="1324073"/>
        <a:ext cx="4013017" cy="596765"/>
      </dsp:txXfrm>
    </dsp:sp>
    <dsp:sp modelId="{81805AC7-CDE5-4290-9B25-F85C88D8B097}">
      <dsp:nvSpPr>
        <dsp:cNvPr id="0" name=""/>
        <dsp:cNvSpPr/>
      </dsp:nvSpPr>
      <dsp:spPr>
        <a:xfrm>
          <a:off x="5953919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972485" y="2055493"/>
        <a:ext cx="4013017" cy="596765"/>
      </dsp:txXfrm>
    </dsp:sp>
    <dsp:sp modelId="{ACDE0B8F-9F99-449B-B2C6-CC657F3B62D3}">
      <dsp:nvSpPr>
        <dsp:cNvPr id="0" name=""/>
        <dsp:cNvSpPr/>
      </dsp:nvSpPr>
      <dsp:spPr>
        <a:xfrm>
          <a:off x="5953919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972485" y="2786913"/>
        <a:ext cx="4013017" cy="596765"/>
      </dsp:txXfrm>
    </dsp:sp>
    <dsp:sp modelId="{60BB2ECA-F2DB-443A-9F7E-FC1F8B15AB9E}">
      <dsp:nvSpPr>
        <dsp:cNvPr id="0" name=""/>
        <dsp:cNvSpPr/>
      </dsp:nvSpPr>
      <dsp:spPr>
        <a:xfrm>
          <a:off x="5953919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75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972485" y="3518333"/>
        <a:ext cx="4013017" cy="596765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C9D5-FFA6-458D-97E6-793502328247}">
      <dsp:nvSpPr>
        <dsp:cNvPr id="0" name=""/>
        <dsp:cNvSpPr/>
      </dsp:nvSpPr>
      <dsp:spPr>
        <a:xfrm>
          <a:off x="5262" y="0"/>
          <a:ext cx="5062686" cy="435133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1</a:t>
          </a:r>
          <a:endParaRPr lang="de-DE" sz="6000" kern="1200"/>
        </a:p>
      </dsp:txBody>
      <dsp:txXfrm>
        <a:off x="5262" y="0"/>
        <a:ext cx="5062686" cy="1305401"/>
      </dsp:txXfrm>
    </dsp:sp>
    <dsp:sp modelId="{D58832D9-913A-4932-A65A-2985BB7D9363}">
      <dsp:nvSpPr>
        <dsp:cNvPr id="0" name=""/>
        <dsp:cNvSpPr/>
      </dsp:nvSpPr>
      <dsp:spPr>
        <a:xfrm>
          <a:off x="511531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>
              <a:solidFill>
                <a:schemeClr val="accent6">
                  <a:lumMod val="50000"/>
                </a:schemeClr>
              </a:solidFill>
            </a:rPr>
            <a:t>Argument 1</a:t>
          </a:r>
          <a:endParaRPr lang="de-DE" sz="33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530097" y="1324073"/>
        <a:ext cx="4013017" cy="596765"/>
      </dsp:txXfrm>
    </dsp:sp>
    <dsp:sp modelId="{75CA12C4-28E0-4F2D-B723-31AD0E1B1728}">
      <dsp:nvSpPr>
        <dsp:cNvPr id="0" name=""/>
        <dsp:cNvSpPr/>
      </dsp:nvSpPr>
      <dsp:spPr>
        <a:xfrm>
          <a:off x="511531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6">
                  <a:lumMod val="50000"/>
                </a:schemeClr>
              </a:solidFill>
            </a:rPr>
            <a:t>Argument 2</a:t>
          </a:r>
          <a:endParaRPr lang="de-DE" sz="3300" kern="1200">
            <a:solidFill>
              <a:schemeClr val="accent6">
                <a:lumMod val="50000"/>
              </a:schemeClr>
            </a:solidFill>
          </a:endParaRPr>
        </a:p>
      </dsp:txBody>
      <dsp:txXfrm>
        <a:off x="530097" y="2055493"/>
        <a:ext cx="4013017" cy="596765"/>
      </dsp:txXfrm>
    </dsp:sp>
    <dsp:sp modelId="{3BD2C1FC-3DFE-416D-B930-6B7677FFEBB6}">
      <dsp:nvSpPr>
        <dsp:cNvPr id="0" name=""/>
        <dsp:cNvSpPr/>
      </dsp:nvSpPr>
      <dsp:spPr>
        <a:xfrm>
          <a:off x="511531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6">
                  <a:lumMod val="50000"/>
                </a:schemeClr>
              </a:solidFill>
            </a:rPr>
            <a:t>Argument 3</a:t>
          </a:r>
          <a:endParaRPr lang="de-DE" sz="3300" kern="1200">
            <a:solidFill>
              <a:schemeClr val="accent6">
                <a:lumMod val="50000"/>
              </a:schemeClr>
            </a:solidFill>
          </a:endParaRPr>
        </a:p>
      </dsp:txBody>
      <dsp:txXfrm>
        <a:off x="530097" y="2786913"/>
        <a:ext cx="4013017" cy="596765"/>
      </dsp:txXfrm>
    </dsp:sp>
    <dsp:sp modelId="{7311C090-D3A8-4EAF-A162-96F6D03304BE}">
      <dsp:nvSpPr>
        <dsp:cNvPr id="0" name=""/>
        <dsp:cNvSpPr/>
      </dsp:nvSpPr>
      <dsp:spPr>
        <a:xfrm>
          <a:off x="511531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6">
            <a:lumMod val="40000"/>
            <a:lumOff val="6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6">
                  <a:lumMod val="50000"/>
                </a:schemeClr>
              </a:solidFill>
            </a:rPr>
            <a:t>Argument 4</a:t>
          </a:r>
          <a:endParaRPr lang="de-DE" sz="3300" kern="1200">
            <a:solidFill>
              <a:schemeClr val="accent6">
                <a:lumMod val="50000"/>
              </a:schemeClr>
            </a:solidFill>
          </a:endParaRPr>
        </a:p>
      </dsp:txBody>
      <dsp:txXfrm>
        <a:off x="530097" y="3518333"/>
        <a:ext cx="4013017" cy="596765"/>
      </dsp:txXfrm>
    </dsp:sp>
    <dsp:sp modelId="{B0351D1A-A9FB-4115-8DA3-2D5693164FDB}">
      <dsp:nvSpPr>
        <dsp:cNvPr id="0" name=""/>
        <dsp:cNvSpPr/>
      </dsp:nvSpPr>
      <dsp:spPr>
        <a:xfrm>
          <a:off x="5447650" y="0"/>
          <a:ext cx="5062686" cy="4351338"/>
        </a:xfrm>
        <a:prstGeom prst="roundRect">
          <a:avLst>
            <a:gd name="adj" fmla="val 10000"/>
          </a:avLst>
        </a:prstGeom>
        <a:solidFill>
          <a:schemeClr val="bg1">
            <a:lumMod val="8500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smtClean="0"/>
            <a:t>Auswahl 2</a:t>
          </a:r>
          <a:endParaRPr lang="de-DE" sz="6000" kern="1200"/>
        </a:p>
      </dsp:txBody>
      <dsp:txXfrm>
        <a:off x="5447650" y="0"/>
        <a:ext cx="5062686" cy="1305401"/>
      </dsp:txXfrm>
    </dsp:sp>
    <dsp:sp modelId="{915DB9BA-B04D-4CF2-8A64-24935210AA9A}">
      <dsp:nvSpPr>
        <dsp:cNvPr id="0" name=""/>
        <dsp:cNvSpPr/>
      </dsp:nvSpPr>
      <dsp:spPr>
        <a:xfrm>
          <a:off x="5953919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>
              <a:solidFill>
                <a:schemeClr val="accent2">
                  <a:lumMod val="50000"/>
                </a:schemeClr>
              </a:solidFill>
            </a:rPr>
            <a:t>Argument 1</a:t>
          </a:r>
          <a:endParaRPr lang="de-DE" sz="3300" kern="1200" dirty="0">
            <a:solidFill>
              <a:schemeClr val="accent2">
                <a:lumMod val="50000"/>
              </a:schemeClr>
            </a:solidFill>
          </a:endParaRPr>
        </a:p>
      </dsp:txBody>
      <dsp:txXfrm>
        <a:off x="5972485" y="1324073"/>
        <a:ext cx="4013017" cy="596765"/>
      </dsp:txXfrm>
    </dsp:sp>
    <dsp:sp modelId="{81805AC7-CDE5-4290-9B25-F85C88D8B097}">
      <dsp:nvSpPr>
        <dsp:cNvPr id="0" name=""/>
        <dsp:cNvSpPr/>
      </dsp:nvSpPr>
      <dsp:spPr>
        <a:xfrm>
          <a:off x="5953919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2">
                  <a:lumMod val="50000"/>
                </a:schemeClr>
              </a:solidFill>
            </a:rPr>
            <a:t>Argument 2</a:t>
          </a:r>
          <a:endParaRPr lang="de-DE" sz="3300" kern="1200">
            <a:solidFill>
              <a:schemeClr val="accent2">
                <a:lumMod val="50000"/>
              </a:schemeClr>
            </a:solidFill>
          </a:endParaRPr>
        </a:p>
      </dsp:txBody>
      <dsp:txXfrm>
        <a:off x="5972485" y="2055493"/>
        <a:ext cx="4013017" cy="596765"/>
      </dsp:txXfrm>
    </dsp:sp>
    <dsp:sp modelId="{ACDE0B8F-9F99-449B-B2C6-CC657F3B62D3}">
      <dsp:nvSpPr>
        <dsp:cNvPr id="0" name=""/>
        <dsp:cNvSpPr/>
      </dsp:nvSpPr>
      <dsp:spPr>
        <a:xfrm>
          <a:off x="5953919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2">
                  <a:lumMod val="50000"/>
                </a:schemeClr>
              </a:solidFill>
            </a:rPr>
            <a:t>Argument 3</a:t>
          </a:r>
          <a:endParaRPr lang="de-DE" sz="3300" kern="1200">
            <a:solidFill>
              <a:schemeClr val="accent2">
                <a:lumMod val="50000"/>
              </a:schemeClr>
            </a:solidFill>
          </a:endParaRPr>
        </a:p>
      </dsp:txBody>
      <dsp:txXfrm>
        <a:off x="5972485" y="2786913"/>
        <a:ext cx="4013017" cy="596765"/>
      </dsp:txXfrm>
    </dsp:sp>
    <dsp:sp modelId="{60BB2ECA-F2DB-443A-9F7E-FC1F8B15AB9E}">
      <dsp:nvSpPr>
        <dsp:cNvPr id="0" name=""/>
        <dsp:cNvSpPr/>
      </dsp:nvSpPr>
      <dsp:spPr>
        <a:xfrm>
          <a:off x="5953919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2">
            <a:lumMod val="60000"/>
            <a:lumOff val="4000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>
              <a:solidFill>
                <a:schemeClr val="accent2">
                  <a:lumMod val="50000"/>
                </a:schemeClr>
              </a:solidFill>
            </a:rPr>
            <a:t>Argument 4</a:t>
          </a:r>
          <a:endParaRPr lang="de-DE" sz="3300" kern="1200">
            <a:solidFill>
              <a:schemeClr val="accent2">
                <a:lumMod val="50000"/>
              </a:schemeClr>
            </a:solidFill>
          </a:endParaRPr>
        </a:p>
      </dsp:txBody>
      <dsp:txXfrm>
        <a:off x="5972485" y="3518333"/>
        <a:ext cx="4013017" cy="596765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C9D5-FFA6-458D-97E6-793502328247}">
      <dsp:nvSpPr>
        <dsp:cNvPr id="0" name=""/>
        <dsp:cNvSpPr/>
      </dsp:nvSpPr>
      <dsp:spPr>
        <a:xfrm>
          <a:off x="5262" y="0"/>
          <a:ext cx="5062686" cy="43513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dirty="0" smtClean="0"/>
            <a:t>Auswahl 1</a:t>
          </a:r>
          <a:endParaRPr lang="de-DE" sz="6000" kern="1200" dirty="0"/>
        </a:p>
      </dsp:txBody>
      <dsp:txXfrm>
        <a:off x="5262" y="0"/>
        <a:ext cx="5062686" cy="1305401"/>
      </dsp:txXfrm>
    </dsp:sp>
    <dsp:sp modelId="{D58832D9-913A-4932-A65A-2985BB7D9363}">
      <dsp:nvSpPr>
        <dsp:cNvPr id="0" name=""/>
        <dsp:cNvSpPr/>
      </dsp:nvSpPr>
      <dsp:spPr>
        <a:xfrm>
          <a:off x="511531" y="130550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1</a:t>
          </a:r>
          <a:endParaRPr lang="de-DE" sz="3300" kern="1200" dirty="0"/>
        </a:p>
      </dsp:txBody>
      <dsp:txXfrm>
        <a:off x="530097" y="1324073"/>
        <a:ext cx="4013017" cy="596765"/>
      </dsp:txXfrm>
    </dsp:sp>
    <dsp:sp modelId="{75CA12C4-28E0-4F2D-B723-31AD0E1B1728}">
      <dsp:nvSpPr>
        <dsp:cNvPr id="0" name=""/>
        <dsp:cNvSpPr/>
      </dsp:nvSpPr>
      <dsp:spPr>
        <a:xfrm>
          <a:off x="511531" y="203692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2</a:t>
          </a:r>
          <a:endParaRPr lang="de-DE" sz="3300" kern="1200" dirty="0"/>
        </a:p>
      </dsp:txBody>
      <dsp:txXfrm>
        <a:off x="530097" y="2055493"/>
        <a:ext cx="4013017" cy="596765"/>
      </dsp:txXfrm>
    </dsp:sp>
    <dsp:sp modelId="{3BD2C1FC-3DFE-416D-B930-6B7677FFEBB6}">
      <dsp:nvSpPr>
        <dsp:cNvPr id="0" name=""/>
        <dsp:cNvSpPr/>
      </dsp:nvSpPr>
      <dsp:spPr>
        <a:xfrm>
          <a:off x="511531" y="276834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3</a:t>
          </a:r>
          <a:endParaRPr lang="de-DE" sz="3300" kern="1200" dirty="0"/>
        </a:p>
      </dsp:txBody>
      <dsp:txXfrm>
        <a:off x="530097" y="2786913"/>
        <a:ext cx="4013017" cy="596765"/>
      </dsp:txXfrm>
    </dsp:sp>
    <dsp:sp modelId="{7311C090-D3A8-4EAF-A162-96F6D03304BE}">
      <dsp:nvSpPr>
        <dsp:cNvPr id="0" name=""/>
        <dsp:cNvSpPr/>
      </dsp:nvSpPr>
      <dsp:spPr>
        <a:xfrm>
          <a:off x="511531" y="3499767"/>
          <a:ext cx="4050149" cy="633897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30097" y="3518333"/>
        <a:ext cx="4013017" cy="596765"/>
      </dsp:txXfrm>
    </dsp:sp>
    <dsp:sp modelId="{B0351D1A-A9FB-4115-8DA3-2D5693164FDB}">
      <dsp:nvSpPr>
        <dsp:cNvPr id="0" name=""/>
        <dsp:cNvSpPr/>
      </dsp:nvSpPr>
      <dsp:spPr>
        <a:xfrm>
          <a:off x="5447650" y="0"/>
          <a:ext cx="5062686" cy="43513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4">
                <a:satMod val="103000"/>
                <a:lumMod val="102000"/>
                <a:tint val="94000"/>
              </a:schemeClr>
            </a:gs>
            <a:gs pos="50000">
              <a:schemeClr val="accent4">
                <a:satMod val="110000"/>
                <a:lumMod val="100000"/>
                <a:shade val="100000"/>
              </a:schemeClr>
            </a:gs>
            <a:gs pos="100000">
              <a:schemeClr val="accent4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4"/>
        </a:lnRef>
        <a:fillRef idx="3">
          <a:schemeClr val="accent4"/>
        </a:fillRef>
        <a:effectRef idx="3">
          <a:schemeClr val="accent4"/>
        </a:effectRef>
        <a:fontRef idx="minor">
          <a:schemeClr val="lt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dirty="0" smtClean="0"/>
            <a:t>Auswahl 2</a:t>
          </a:r>
          <a:endParaRPr lang="de-DE" sz="6000" kern="1200" dirty="0"/>
        </a:p>
      </dsp:txBody>
      <dsp:txXfrm>
        <a:off x="5447650" y="0"/>
        <a:ext cx="5062686" cy="1305401"/>
      </dsp:txXfrm>
    </dsp:sp>
    <dsp:sp modelId="{915DB9BA-B04D-4CF2-8A64-24935210AA9A}">
      <dsp:nvSpPr>
        <dsp:cNvPr id="0" name=""/>
        <dsp:cNvSpPr/>
      </dsp:nvSpPr>
      <dsp:spPr>
        <a:xfrm>
          <a:off x="5953919" y="130550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1</a:t>
          </a:r>
          <a:endParaRPr lang="de-DE" sz="3300" kern="1200"/>
        </a:p>
      </dsp:txBody>
      <dsp:txXfrm>
        <a:off x="5972485" y="1324073"/>
        <a:ext cx="4013017" cy="596765"/>
      </dsp:txXfrm>
    </dsp:sp>
    <dsp:sp modelId="{81805AC7-CDE5-4290-9B25-F85C88D8B097}">
      <dsp:nvSpPr>
        <dsp:cNvPr id="0" name=""/>
        <dsp:cNvSpPr/>
      </dsp:nvSpPr>
      <dsp:spPr>
        <a:xfrm>
          <a:off x="5953919" y="203692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972485" y="2055493"/>
        <a:ext cx="4013017" cy="596765"/>
      </dsp:txXfrm>
    </dsp:sp>
    <dsp:sp modelId="{ACDE0B8F-9F99-449B-B2C6-CC657F3B62D3}">
      <dsp:nvSpPr>
        <dsp:cNvPr id="0" name=""/>
        <dsp:cNvSpPr/>
      </dsp:nvSpPr>
      <dsp:spPr>
        <a:xfrm>
          <a:off x="5953919" y="276834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972485" y="2786913"/>
        <a:ext cx="4013017" cy="596765"/>
      </dsp:txXfrm>
    </dsp:sp>
    <dsp:sp modelId="{60BB2ECA-F2DB-443A-9F7E-FC1F8B15AB9E}">
      <dsp:nvSpPr>
        <dsp:cNvPr id="0" name=""/>
        <dsp:cNvSpPr/>
      </dsp:nvSpPr>
      <dsp:spPr>
        <a:xfrm>
          <a:off x="5953919" y="349976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satMod val="103000"/>
                <a:lumMod val="102000"/>
                <a:tint val="94000"/>
              </a:schemeClr>
            </a:gs>
            <a:gs pos="50000">
              <a:schemeClr val="accent3">
                <a:satMod val="110000"/>
                <a:lumMod val="100000"/>
                <a:shade val="100000"/>
              </a:schemeClr>
            </a:gs>
            <a:gs pos="100000">
              <a:schemeClr val="accent3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3"/>
        </a:lnRef>
        <a:fillRef idx="3">
          <a:schemeClr val="accent3"/>
        </a:fillRef>
        <a:effectRef idx="3">
          <a:schemeClr val="accent3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972485" y="3518333"/>
        <a:ext cx="4013017" cy="596765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671C9D5-FFA6-458D-97E6-793502328247}">
      <dsp:nvSpPr>
        <dsp:cNvPr id="0" name=""/>
        <dsp:cNvSpPr/>
      </dsp:nvSpPr>
      <dsp:spPr>
        <a:xfrm>
          <a:off x="5262" y="0"/>
          <a:ext cx="5062686" cy="43513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dirty="0" smtClean="0"/>
            <a:t>Auswahl 1</a:t>
          </a:r>
          <a:endParaRPr lang="de-DE" sz="6000" kern="1200" dirty="0"/>
        </a:p>
      </dsp:txBody>
      <dsp:txXfrm>
        <a:off x="5262" y="0"/>
        <a:ext cx="5062686" cy="1305401"/>
      </dsp:txXfrm>
    </dsp:sp>
    <dsp:sp modelId="{D58832D9-913A-4932-A65A-2985BB7D9363}">
      <dsp:nvSpPr>
        <dsp:cNvPr id="0" name=""/>
        <dsp:cNvSpPr/>
      </dsp:nvSpPr>
      <dsp:spPr>
        <a:xfrm>
          <a:off x="511531" y="130550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1</a:t>
          </a:r>
          <a:endParaRPr lang="de-DE" sz="3300" kern="1200" dirty="0"/>
        </a:p>
      </dsp:txBody>
      <dsp:txXfrm>
        <a:off x="530097" y="1324073"/>
        <a:ext cx="4013017" cy="596765"/>
      </dsp:txXfrm>
    </dsp:sp>
    <dsp:sp modelId="{75CA12C4-28E0-4F2D-B723-31AD0E1B1728}">
      <dsp:nvSpPr>
        <dsp:cNvPr id="0" name=""/>
        <dsp:cNvSpPr/>
      </dsp:nvSpPr>
      <dsp:spPr>
        <a:xfrm>
          <a:off x="511531" y="203692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2</a:t>
          </a:r>
          <a:endParaRPr lang="de-DE" sz="3300" kern="1200" dirty="0"/>
        </a:p>
      </dsp:txBody>
      <dsp:txXfrm>
        <a:off x="530097" y="2055493"/>
        <a:ext cx="4013017" cy="596765"/>
      </dsp:txXfrm>
    </dsp:sp>
    <dsp:sp modelId="{3BD2C1FC-3DFE-416D-B930-6B7677FFEBB6}">
      <dsp:nvSpPr>
        <dsp:cNvPr id="0" name=""/>
        <dsp:cNvSpPr/>
      </dsp:nvSpPr>
      <dsp:spPr>
        <a:xfrm>
          <a:off x="511531" y="276834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3</a:t>
          </a:r>
          <a:endParaRPr lang="de-DE" sz="3300" kern="1200" dirty="0"/>
        </a:p>
      </dsp:txBody>
      <dsp:txXfrm>
        <a:off x="530097" y="2786913"/>
        <a:ext cx="4013017" cy="596765"/>
      </dsp:txXfrm>
    </dsp:sp>
    <dsp:sp modelId="{7311C090-D3A8-4EAF-A162-96F6D03304BE}">
      <dsp:nvSpPr>
        <dsp:cNvPr id="0" name=""/>
        <dsp:cNvSpPr/>
      </dsp:nvSpPr>
      <dsp:spPr>
        <a:xfrm>
          <a:off x="511531" y="349976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30097" y="3518333"/>
        <a:ext cx="4013017" cy="596765"/>
      </dsp:txXfrm>
    </dsp:sp>
    <dsp:sp modelId="{B0351D1A-A9FB-4115-8DA3-2D5693164FDB}">
      <dsp:nvSpPr>
        <dsp:cNvPr id="0" name=""/>
        <dsp:cNvSpPr/>
      </dsp:nvSpPr>
      <dsp:spPr>
        <a:xfrm>
          <a:off x="5447650" y="0"/>
          <a:ext cx="5062686" cy="4351338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3">
                <a:lumMod val="110000"/>
                <a:satMod val="105000"/>
                <a:tint val="67000"/>
              </a:schemeClr>
            </a:gs>
            <a:gs pos="50000">
              <a:schemeClr val="accent3">
                <a:lumMod val="105000"/>
                <a:satMod val="103000"/>
                <a:tint val="73000"/>
              </a:schemeClr>
            </a:gs>
            <a:gs pos="100000">
              <a:schemeClr val="accent3">
                <a:lumMod val="105000"/>
                <a:satMod val="109000"/>
                <a:tint val="81000"/>
              </a:schemeClr>
            </a:gs>
          </a:gsLst>
          <a:lin ang="5400000" scaled="0"/>
        </a:gradFill>
        <a:ln w="6350" cap="flat" cmpd="sng" algn="ctr">
          <a:solidFill>
            <a:schemeClr val="accent3"/>
          </a:solidFill>
          <a:prstDash val="solid"/>
          <a:miter lim="800000"/>
        </a:ln>
        <a:effectLst/>
      </dsp:spPr>
      <dsp:style>
        <a:lnRef idx="1">
          <a:schemeClr val="accent3"/>
        </a:lnRef>
        <a:fillRef idx="2">
          <a:schemeClr val="accent3"/>
        </a:fillRef>
        <a:effectRef idx="1">
          <a:schemeClr val="accent3"/>
        </a:effectRef>
        <a:fontRef idx="minor">
          <a:schemeClr val="dk1"/>
        </a:fontRef>
      </dsp:style>
      <dsp:txBody>
        <a:bodyPr spcFirstLastPara="0" vert="horz" wrap="square" lIns="228600" tIns="228600" rIns="228600" bIns="228600" numCol="1" spcCol="1270" anchor="ctr" anchorCtr="0">
          <a:noAutofit/>
        </a:bodyPr>
        <a:lstStyle/>
        <a:p>
          <a:pPr lvl="0" algn="ctr" defTabSz="26670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6000" kern="1200" dirty="0" smtClean="0"/>
            <a:t>Auswahl 2</a:t>
          </a:r>
          <a:endParaRPr lang="de-DE" sz="6000" kern="1200" dirty="0"/>
        </a:p>
      </dsp:txBody>
      <dsp:txXfrm>
        <a:off x="5447650" y="0"/>
        <a:ext cx="5062686" cy="1305401"/>
      </dsp:txXfrm>
    </dsp:sp>
    <dsp:sp modelId="{915DB9BA-B04D-4CF2-8A64-24935210AA9A}">
      <dsp:nvSpPr>
        <dsp:cNvPr id="0" name=""/>
        <dsp:cNvSpPr/>
      </dsp:nvSpPr>
      <dsp:spPr>
        <a:xfrm>
          <a:off x="5953919" y="130550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dirty="0" smtClean="0"/>
            <a:t>Argument 1</a:t>
          </a:r>
          <a:endParaRPr lang="de-DE" sz="3300" kern="1200" dirty="0"/>
        </a:p>
      </dsp:txBody>
      <dsp:txXfrm>
        <a:off x="5972485" y="1324073"/>
        <a:ext cx="4013017" cy="596765"/>
      </dsp:txXfrm>
    </dsp:sp>
    <dsp:sp modelId="{81805AC7-CDE5-4290-9B25-F85C88D8B097}">
      <dsp:nvSpPr>
        <dsp:cNvPr id="0" name=""/>
        <dsp:cNvSpPr/>
      </dsp:nvSpPr>
      <dsp:spPr>
        <a:xfrm>
          <a:off x="5953919" y="203692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2</a:t>
          </a:r>
          <a:endParaRPr lang="de-DE" sz="3300" kern="1200"/>
        </a:p>
      </dsp:txBody>
      <dsp:txXfrm>
        <a:off x="5972485" y="2055493"/>
        <a:ext cx="4013017" cy="596765"/>
      </dsp:txXfrm>
    </dsp:sp>
    <dsp:sp modelId="{ACDE0B8F-9F99-449B-B2C6-CC657F3B62D3}">
      <dsp:nvSpPr>
        <dsp:cNvPr id="0" name=""/>
        <dsp:cNvSpPr/>
      </dsp:nvSpPr>
      <dsp:spPr>
        <a:xfrm>
          <a:off x="5953919" y="276834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6">
                <a:satMod val="103000"/>
                <a:lumMod val="102000"/>
                <a:tint val="94000"/>
              </a:schemeClr>
            </a:gs>
            <a:gs pos="50000">
              <a:schemeClr val="accent6">
                <a:satMod val="110000"/>
                <a:lumMod val="100000"/>
                <a:shade val="100000"/>
              </a:schemeClr>
            </a:gs>
            <a:gs pos="100000">
              <a:schemeClr val="accent6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6"/>
        </a:lnRef>
        <a:fillRef idx="3">
          <a:schemeClr val="accent6"/>
        </a:fillRef>
        <a:effectRef idx="3">
          <a:schemeClr val="accent6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3</a:t>
          </a:r>
          <a:endParaRPr lang="de-DE" sz="3300" kern="1200"/>
        </a:p>
      </dsp:txBody>
      <dsp:txXfrm>
        <a:off x="5972485" y="2786913"/>
        <a:ext cx="4013017" cy="596765"/>
      </dsp:txXfrm>
    </dsp:sp>
    <dsp:sp modelId="{60BB2ECA-F2DB-443A-9F7E-FC1F8B15AB9E}">
      <dsp:nvSpPr>
        <dsp:cNvPr id="0" name=""/>
        <dsp:cNvSpPr/>
      </dsp:nvSpPr>
      <dsp:spPr>
        <a:xfrm>
          <a:off x="5953919" y="3499767"/>
          <a:ext cx="4050149" cy="633897"/>
        </a:xfrm>
        <a:prstGeom prst="roundRect">
          <a:avLst>
            <a:gd name="adj" fmla="val 10000"/>
          </a:avLst>
        </a:prstGeom>
        <a:gradFill rotWithShape="1">
          <a:gsLst>
            <a:gs pos="0">
              <a:schemeClr val="accent2">
                <a:satMod val="103000"/>
                <a:lumMod val="102000"/>
                <a:tint val="94000"/>
              </a:schemeClr>
            </a:gs>
            <a:gs pos="50000">
              <a:schemeClr val="accent2">
                <a:satMod val="110000"/>
                <a:lumMod val="100000"/>
                <a:shade val="100000"/>
              </a:schemeClr>
            </a:gs>
            <a:gs pos="100000">
              <a:schemeClr val="accent2"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hemeClr val="accent2"/>
        </a:lnRef>
        <a:fillRef idx="3">
          <a:schemeClr val="accent2"/>
        </a:fillRef>
        <a:effectRef idx="3">
          <a:schemeClr val="accent2"/>
        </a:effectRef>
        <a:fontRef idx="minor">
          <a:schemeClr val="lt1"/>
        </a:fontRef>
      </dsp:style>
      <dsp:txBody>
        <a:bodyPr spcFirstLastPara="0" vert="horz" wrap="square" lIns="83820" tIns="62865" rIns="83820" bIns="62865" numCol="1" spcCol="1270" anchor="ctr" anchorCtr="0">
          <a:noAutofit/>
        </a:bodyPr>
        <a:lstStyle/>
        <a:p>
          <a:pPr lvl="0" algn="ctr" defTabSz="146685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3300" kern="1200" smtClean="0"/>
            <a:t>Argument 4</a:t>
          </a:r>
          <a:endParaRPr lang="de-DE" sz="3300" kern="1200"/>
        </a:p>
      </dsp:txBody>
      <dsp:txXfrm>
        <a:off x="5972485" y="3518333"/>
        <a:ext cx="4013017" cy="596765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52C4D81-8EE9-48E2-A7AF-37E1AB67DB3F}">
      <dsp:nvSpPr>
        <dsp:cNvPr id="0" name=""/>
        <dsp:cNvSpPr/>
      </dsp:nvSpPr>
      <dsp:spPr>
        <a:xfrm>
          <a:off x="2819409" y="1632"/>
          <a:ext cx="4876781" cy="950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dirty="0" smtClean="0">
              <a:latin typeface="Franklin Gothic Medium Cond" panose="020B0606030402020204" pitchFamily="34" charset="0"/>
            </a:rPr>
            <a:t>Erstkontakt</a:t>
          </a:r>
          <a:endParaRPr lang="de-DE" sz="2400" kern="1200" dirty="0">
            <a:latin typeface="Franklin Gothic Medium Cond" panose="020B0606030402020204" pitchFamily="34" charset="0"/>
          </a:endParaRPr>
        </a:p>
      </dsp:txBody>
      <dsp:txXfrm>
        <a:off x="2865806" y="48029"/>
        <a:ext cx="4783987" cy="857659"/>
      </dsp:txXfrm>
    </dsp:sp>
    <dsp:sp modelId="{130A5145-E3E9-42BA-BC49-854A73FC0A37}">
      <dsp:nvSpPr>
        <dsp:cNvPr id="0" name=""/>
        <dsp:cNvSpPr/>
      </dsp:nvSpPr>
      <dsp:spPr>
        <a:xfrm>
          <a:off x="2819409" y="999608"/>
          <a:ext cx="4876781" cy="950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smtClean="0">
              <a:latin typeface="Franklin Gothic Medium Cond" panose="020B0606030402020204" pitchFamily="34" charset="0"/>
            </a:rPr>
            <a:t>Bearbeitung der Anfrage</a:t>
          </a:r>
          <a:endParaRPr lang="de-DE" sz="2400" kern="1200">
            <a:latin typeface="Franklin Gothic Medium Cond" panose="020B0606030402020204" pitchFamily="34" charset="0"/>
          </a:endParaRPr>
        </a:p>
      </dsp:txBody>
      <dsp:txXfrm>
        <a:off x="2865806" y="1046005"/>
        <a:ext cx="4783987" cy="857659"/>
      </dsp:txXfrm>
    </dsp:sp>
    <dsp:sp modelId="{6F1EDA7D-0656-47CA-B255-6EC9C4914928}">
      <dsp:nvSpPr>
        <dsp:cNvPr id="0" name=""/>
        <dsp:cNvSpPr/>
      </dsp:nvSpPr>
      <dsp:spPr>
        <a:xfrm>
          <a:off x="2819409" y="1997585"/>
          <a:ext cx="4876781" cy="950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smtClean="0">
              <a:latin typeface="Franklin Gothic Medium Cond" panose="020B0606030402020204" pitchFamily="34" charset="0"/>
            </a:rPr>
            <a:t>Zusammenstellung eines Expertenteams</a:t>
          </a:r>
          <a:endParaRPr lang="de-DE" sz="2400" kern="1200">
            <a:latin typeface="Franklin Gothic Medium Cond" panose="020B0606030402020204" pitchFamily="34" charset="0"/>
          </a:endParaRPr>
        </a:p>
      </dsp:txBody>
      <dsp:txXfrm>
        <a:off x="2865806" y="2043982"/>
        <a:ext cx="4783987" cy="857659"/>
      </dsp:txXfrm>
    </dsp:sp>
    <dsp:sp modelId="{376B19DA-70EE-4333-9D90-E0A4288523D3}">
      <dsp:nvSpPr>
        <dsp:cNvPr id="0" name=""/>
        <dsp:cNvSpPr/>
      </dsp:nvSpPr>
      <dsp:spPr>
        <a:xfrm>
          <a:off x="2819409" y="2995561"/>
          <a:ext cx="4876781" cy="950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smtClean="0">
              <a:latin typeface="Franklin Gothic Medium Cond" panose="020B0606030402020204" pitchFamily="34" charset="0"/>
            </a:rPr>
            <a:t>Erstgespräch mit dem Expertenteam</a:t>
          </a:r>
          <a:endParaRPr lang="de-DE" sz="2400" kern="1200">
            <a:latin typeface="Franklin Gothic Medium Cond" panose="020B0606030402020204" pitchFamily="34" charset="0"/>
          </a:endParaRPr>
        </a:p>
      </dsp:txBody>
      <dsp:txXfrm>
        <a:off x="2865806" y="3041958"/>
        <a:ext cx="4783987" cy="857659"/>
      </dsp:txXfrm>
    </dsp:sp>
    <dsp:sp modelId="{BDC1AEDE-4596-4DFA-9620-8D883C309057}">
      <dsp:nvSpPr>
        <dsp:cNvPr id="0" name=""/>
        <dsp:cNvSpPr/>
      </dsp:nvSpPr>
      <dsp:spPr>
        <a:xfrm>
          <a:off x="2819409" y="3993537"/>
          <a:ext cx="4876781" cy="950453"/>
        </a:xfrm>
        <a:prstGeom prst="roundRect">
          <a:avLst/>
        </a:prstGeom>
        <a:solidFill>
          <a:srgbClr val="C00000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smtClean="0">
              <a:latin typeface="Franklin Gothic Medium Cond" panose="020B0606030402020204" pitchFamily="34" charset="0"/>
            </a:rPr>
            <a:t>Kostenlose Erstberatung</a:t>
          </a:r>
          <a:endParaRPr lang="de-DE" sz="2400" kern="1200" dirty="0">
            <a:latin typeface="Franklin Gothic Medium Cond" panose="020B0606030402020204" pitchFamily="34" charset="0"/>
          </a:endParaRPr>
        </a:p>
      </dsp:txBody>
      <dsp:txXfrm>
        <a:off x="2865806" y="4039934"/>
        <a:ext cx="4783987" cy="857659"/>
      </dsp:txXfrm>
    </dsp:sp>
    <dsp:sp modelId="{18B34211-6BF6-4BD9-90C9-B51048CB2E38}">
      <dsp:nvSpPr>
        <dsp:cNvPr id="0" name=""/>
        <dsp:cNvSpPr/>
      </dsp:nvSpPr>
      <dsp:spPr>
        <a:xfrm>
          <a:off x="2819409" y="4991513"/>
          <a:ext cx="4876781" cy="950453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>
          <a:outerShdw blurRad="50800" dist="38100" algn="l" rotWithShape="0">
            <a:prstClr val="black">
              <a:alpha val="40000"/>
            </a:prstClr>
          </a:outerShdw>
        </a:effectLst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lvl="0" algn="ctr" defTabSz="10668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de-DE" sz="2400" kern="1200" smtClean="0">
              <a:latin typeface="Franklin Gothic Medium Cond" panose="020B0606030402020204" pitchFamily="34" charset="0"/>
            </a:rPr>
            <a:t>Begleitung durch das Projekt</a:t>
          </a:r>
          <a:endParaRPr lang="de-DE" sz="2400" kern="1200">
            <a:latin typeface="Franklin Gothic Medium Cond" panose="020B0606030402020204" pitchFamily="34" charset="0"/>
          </a:endParaRPr>
        </a:p>
      </dsp:txBody>
      <dsp:txXfrm>
        <a:off x="2865806" y="5037910"/>
        <a:ext cx="4783987" cy="857659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target3">
  <dgm:title val=""/>
  <dgm:desc val=""/>
  <dgm:catLst>
    <dgm:cat type="relationship" pri="11000"/>
    <dgm:cat type="list" pri="22000"/>
    <dgm:cat type="convert" pri="4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2"/>
        <dgm:pt modelId="21"/>
        <dgm:pt modelId="22"/>
        <dgm:pt modelId="3"/>
        <dgm:pt modelId="31"/>
        <dgm:pt modelId="32"/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clrData>
  <dgm:layoutNode name="Name0">
    <dgm:varLst>
      <dgm:chMax val="7"/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hoose name="Name1">
      <dgm:if name="Name2" func="var" arg="dir" op="equ" val="norm">
        <dgm:choose name="Name3">
          <dgm:if name="Name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1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l" for="ch" forName="circle1"/>
              <dgm:constr type="ctrY" for="ch" forName="circle1" refType="h" fact="0.5"/>
              <dgm:constr type="l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l" for="ch" forName="rect1" refType="r" refFor="ch" refForName="space"/>
              <dgm:constr type="r" for="ch" forName="rect1" refType="w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l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l" for="ch" forName="rect2" refType="r" refFor="ch" refForName="space"/>
              <dgm:constr type="r" for="ch" forName="rect2" refType="w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l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l" for="ch" forName="rect3" refType="r" refFor="ch" refForName="space"/>
              <dgm:constr type="r" for="ch" forName="rect3" refType="w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l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l" for="ch" forName="rect4" refType="r" refFor="ch" refForName="space"/>
              <dgm:constr type="r" for="ch" forName="rect4" refType="w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l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l" for="ch" forName="rect5" refType="r" refFor="ch" refForName="space"/>
              <dgm:constr type="r" for="ch" forName="rect5" refType="w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l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l" for="ch" forName="rect6" refType="r" refFor="ch" refForName="space"/>
              <dgm:constr type="r" for="ch" forName="rect6" refType="w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l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l" for="ch" forName="rect7" refType="r" refFor="ch" refForName="space"/>
              <dgm:constr type="r" for="ch" forName="rect7" refType="w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l" for="ch" forName="rect7ParTx" refType="r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l" for="ch" forName="rect7ChTx" refType="r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l" for="ch" forName="rect7ParTxNoCh" refType="r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l" for="ch" forName="rect1ParTx" refType="r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l" for="ch" forName="rect1ChTx" refType="r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l" for="ch" forName="rect1ParTxNoCh" refType="r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l" for="ch" forName="rect2ParTx" refType="r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l" for="ch" forName="rect2ChTx" refType="r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l" for="ch" forName="rect2ParTxNoCh" refType="r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l" for="ch" forName="rect3ParTx" refType="r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l" for="ch" forName="rect3ChTx" refType="r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l" for="ch" forName="rect3ParTxNoCh" refType="r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l" for="ch" forName="rect4ParTx" refType="r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l" for="ch" forName="rect4ChTx" refType="r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l" for="ch" forName="rect4ParTxNoCh" refType="r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l" for="ch" forName="rect5ParTx" refType="r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l" for="ch" forName="rect5ChTx" refType="r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l" for="ch" forName="rect5ParTxNoCh" refType="r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l" for="ch" forName="rect6ParTx" refType="r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l" for="ch" forName="rect6ChTx" refType="r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l" for="ch" forName="rect6ParTxNoCh" refType="r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11">
            <dgm:constrLst/>
          </dgm:else>
        </dgm:choose>
      </dgm:if>
      <dgm:else name="Name12">
        <dgm:choose name="Name13">
          <dgm:if name="Name14" axis="ch" ptType="node" func="cnt" op="equ" val="1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b" refFor="ch" refForName="rect1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b" refFor="ch" refForName="rect1"/>
              <dgm:constr type="primFontSz" for="ch" op="equ" val="65"/>
              <dgm:constr type="secFontSz" for="ch" op="equ" val="65"/>
            </dgm:constrLst>
          </dgm:if>
          <dgm:if name="Name15" axis="ch" ptType="node" func="cnt" op="equ" val="2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5"/>
              <dgm:constr type="hOff" for="ch" forName="circle2" refType="h" refFor="ch" refForName="vertSpace2" fact="-0.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b" refFor="ch" refForName="rect2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b" refFor="ch" refForName="rect2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primFontSz" for="ch" op="equ" val="65"/>
              <dgm:constr type="secFontSz" for="ch" op="equ" val="65"/>
            </dgm:constrLst>
          </dgm:if>
          <dgm:if name="Name16" axis="ch" ptType="node" func="cnt" op="equ" val="3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66667"/>
              <dgm:constr type="hOff" for="ch" forName="circle2" refType="h" refFor="ch" refForName="vertSpace2" fact="-0.33333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33333"/>
              <dgm:constr type="hOff" for="ch" forName="circle3" refType="h" refFor="ch" refForName="vertSpace2" fact="-0.66667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b" refFor="ch" refForName="rect3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b" refFor="ch" refForName="rect3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primFontSz" for="ch" op="equ" val="65"/>
              <dgm:constr type="secFontSz" for="ch" op="equ" val="65"/>
            </dgm:constrLst>
          </dgm:if>
          <dgm:if name="Name17" axis="ch" ptType="node" func="cnt" op="equ" val="4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75"/>
              <dgm:constr type="hOff" for="ch" forName="circle2" refType="h" refFor="ch" refForName="vertSpace2" fact="-0.25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5"/>
              <dgm:constr type="hOff" for="ch" forName="circle3" refType="h" refFor="ch" refForName="vertSpace2" fact="-0.5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25"/>
              <dgm:constr type="hOff" for="ch" forName="circle4" refType="h" refFor="ch" refForName="vertSpace2" fact="-0.7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b" refFor="ch" refForName="rect4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b" refFor="ch" refForName="rect4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primFontSz" for="ch" op="equ" val="65"/>
              <dgm:constr type="secFontSz" for="ch" op="equ" val="65"/>
            </dgm:constrLst>
          </dgm:if>
          <dgm:if name="Name18" axis="ch" ptType="node" func="cnt" op="equ" val="5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"/>
              <dgm:constr type="hOff" for="ch" forName="circle2" refType="h" refFor="ch" refForName="vertSpace2" fact="-0.2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"/>
              <dgm:constr type="hOff" for="ch" forName="circle3" refType="h" refFor="ch" refForName="vertSpace2" fact="-0.4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4"/>
              <dgm:constr type="hOff" for="ch" forName="circle4" refType="h" refFor="ch" refForName="vertSpace2" fact="-0.6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2"/>
              <dgm:constr type="hOff" for="ch" forName="circle5" refType="h" refFor="ch" refForName="vertSpace2" fact="-0.8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b" refFor="ch" refForName="rect5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b" refFor="ch" refForName="rect5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primFontSz" for="ch" op="equ" val="65"/>
              <dgm:constr type="secFontSz" for="ch" op="equ" val="65"/>
            </dgm:constrLst>
          </dgm:if>
          <dgm:if name="Name19" axis="ch" ptType="node" func="cnt" op="equ" val="6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3333"/>
              <dgm:constr type="hOff" for="ch" forName="circle2" refType="h" refFor="ch" refForName="vertSpace2" fact="-0.16667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66667"/>
              <dgm:constr type="hOff" for="ch" forName="circle3" refType="h" refFor="ch" refForName="vertSpace2" fact="-0.33333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"/>
              <dgm:constr type="hOff" for="ch" forName="circle4" refType="h" refFor="ch" refForName="vertSpace2" fact="-0.5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33333"/>
              <dgm:constr type="hOff" for="ch" forName="circle5" refType="h" refFor="ch" refForName="vertSpace2" fact="-0.66667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16667"/>
              <dgm:constr type="hOff" for="ch" forName="circle6" refType="h" refFor="ch" refForName="vertSpace2" fact="-0.83333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b" refFor="ch" refForName="rect6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b" refFor="ch" refForName="rect6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primFontSz" for="ch" op="equ" val="65"/>
              <dgm:constr type="secFontSz" for="ch" op="equ" val="65"/>
            </dgm:constrLst>
          </dgm:if>
          <dgm:if name="Name20" axis="ch" ptType="node" func="cnt" op="gte" val="7">
            <dgm:constrLst>
              <dgm:constr type="userA" refType="w" fact="0.3"/>
              <dgm:constr type="w" for="ch" forName="circle1" refType="userA" fact="2"/>
              <dgm:constr type="h" for="ch" forName="circle1" refType="w" refFor="ch" refForName="circle1" op="equ"/>
              <dgm:constr type="r" for="ch" forName="circle1" refType="w"/>
              <dgm:constr type="ctrY" for="ch" forName="circle1" refType="h" fact="0.5"/>
              <dgm:constr type="r" for="ch" forName="space" refType="ctrX" refFor="ch" refForName="circle1"/>
              <dgm:constr type="w" for="ch" forName="space"/>
              <dgm:constr type="h" for="ch" forName="space" refType="h" refFor="ch" refForName="circle1"/>
              <dgm:constr type="b" for="ch" forName="space" refType="b" refFor="ch" refForName="circle1"/>
              <dgm:constr type="r" for="ch" forName="rect1" refType="l" refFor="ch" refForName="space"/>
              <dgm:constr type="l" for="ch" forName="rect1"/>
              <dgm:constr type="h" for="ch" forName="rect1" refType="h" refFor="ch" refForName="circle1"/>
              <dgm:constr type="b" for="ch" forName="rect1" refType="b" refFor="ch" refForName="circle1"/>
              <dgm:constr type="l" for="ch" forName="vertSpace2"/>
              <dgm:constr type="w" for="ch" forName="vertSpace2" refType="w"/>
              <dgm:constr type="h" for="ch" forName="vertSpace2" refType="h" refFor="ch" refForName="circle1" fact="0.05"/>
              <dgm:constr type="b" for="ch" forName="vertSpace2" refType="b" refFor="ch" refForName="circle1"/>
              <dgm:constr type="ctrX" for="ch" forName="circle2" refType="r" refFor="ch" refForName="space"/>
              <dgm:constr type="h" for="ch" forName="circle2" refType="h" refFor="ch" refForName="circle1" fact="0.85714"/>
              <dgm:constr type="hOff" for="ch" forName="circle2" refType="h" refFor="ch" refForName="vertSpace2" fact="-0.14286"/>
              <dgm:constr type="w" for="ch" forName="circle2" refType="h" refFor="ch" refForName="circle2" op="equ"/>
              <dgm:constr type="wOff" for="ch" forName="circle2" refType="hOff" refFor="ch" refForName="circle2" op="equ"/>
              <dgm:constr type="b" for="ch" forName="circle2" refType="t" refFor="ch" refForName="vertSpace2"/>
              <dgm:constr type="r" for="ch" forName="rect2" refType="l" refFor="ch" refForName="space"/>
              <dgm:constr type="l" for="ch" forName="rect2"/>
              <dgm:constr type="h" for="ch" forName="rect2" refType="h" refFor="ch" refForName="circle2"/>
              <dgm:constr type="hOff" for="ch" forName="rect2" refType="hOff" refFor="ch" refForName="circle2"/>
              <dgm:constr type="b" for="ch" forName="rect2" refType="b" refFor="ch" refForName="circle2"/>
              <dgm:constr type="l" for="ch" forName="vertSpace3"/>
              <dgm:constr type="w" for="ch" forName="vertSpace3" refType="w"/>
              <dgm:constr type="h" for="ch" forName="vertSpace3" refType="h" refFor="ch" refForName="vertSpace2"/>
              <dgm:constr type="b" for="ch" forName="vertSpace3" refType="t" refFor="ch" refForName="vertSpace2"/>
              <dgm:constr type="ctrX" for="ch" forName="circle3" refType="r" refFor="ch" refForName="space"/>
              <dgm:constr type="h" for="ch" forName="circle3" refType="h" refFor="ch" refForName="circle1" fact="0.71429"/>
              <dgm:constr type="hOff" for="ch" forName="circle3" refType="h" refFor="ch" refForName="vertSpace2" fact="-0.28571"/>
              <dgm:constr type="w" for="ch" forName="circle3" refType="h" refFor="ch" refForName="circle3" op="equ"/>
              <dgm:constr type="wOff" for="ch" forName="circle3" refType="hOff" refFor="ch" refForName="circle3" op="equ"/>
              <dgm:constr type="b" for="ch" forName="circle3" refType="t" refFor="ch" refForName="vertSpace3"/>
              <dgm:constr type="r" for="ch" forName="rect3" refType="l" refFor="ch" refForName="space"/>
              <dgm:constr type="l" for="ch" forName="rect3"/>
              <dgm:constr type="h" for="ch" forName="rect3" refType="h" refFor="ch" refForName="circle3"/>
              <dgm:constr type="hOff" for="ch" forName="rect3" refType="hOff" refFor="ch" refForName="circle3"/>
              <dgm:constr type="b" for="ch" forName="rect3" refType="b" refFor="ch" refForName="circle3"/>
              <dgm:constr type="l" for="ch" forName="vertSpace4"/>
              <dgm:constr type="w" for="ch" forName="vertSpace4" refType="w"/>
              <dgm:constr type="h" for="ch" forName="vertSpace4" refType="h" refFor="ch" refForName="vertSpace3"/>
              <dgm:constr type="b" for="ch" forName="vertSpace4" refType="t" refFor="ch" refForName="vertSpace3"/>
              <dgm:constr type="ctrX" for="ch" forName="circle4" refType="r" refFor="ch" refForName="space"/>
              <dgm:constr type="h" for="ch" forName="circle4" refType="h" refFor="ch" refForName="circle1" fact="0.57143"/>
              <dgm:constr type="hOff" for="ch" forName="circle4" refType="h" refFor="ch" refForName="vertSpace2" fact="-0.42857"/>
              <dgm:constr type="w" for="ch" forName="circle4" refType="h" refFor="ch" refForName="circle4" op="equ"/>
              <dgm:constr type="wOff" for="ch" forName="circle4" refType="hOff" refFor="ch" refForName="circle4" op="equ"/>
              <dgm:constr type="b" for="ch" forName="circle4" refType="t" refFor="ch" refForName="vertSpace4"/>
              <dgm:constr type="r" for="ch" forName="rect4" refType="l" refFor="ch" refForName="space"/>
              <dgm:constr type="l" for="ch" forName="rect4"/>
              <dgm:constr type="h" for="ch" forName="rect4" refType="h" refFor="ch" refForName="circle4"/>
              <dgm:constr type="hOff" for="ch" forName="rect4" refType="hOff" refFor="ch" refForName="circle4"/>
              <dgm:constr type="b" for="ch" forName="rect4" refType="b" refFor="ch" refForName="circle4"/>
              <dgm:constr type="l" for="ch" forName="vertSpace5"/>
              <dgm:constr type="w" for="ch" forName="vertSpace5" refType="w"/>
              <dgm:constr type="h" for="ch" forName="vertSpace5" refType="h" refFor="ch" refForName="vertSpace4"/>
              <dgm:constr type="b" for="ch" forName="vertSpace5" refType="t" refFor="ch" refForName="vertSpace4"/>
              <dgm:constr type="ctrX" for="ch" forName="circle5" refType="r" refFor="ch" refForName="space"/>
              <dgm:constr type="h" for="ch" forName="circle5" refType="h" refFor="ch" refForName="circle1" fact="0.42857"/>
              <dgm:constr type="hOff" for="ch" forName="circle5" refType="h" refFor="ch" refForName="vertSpace2" fact="-0.57143"/>
              <dgm:constr type="w" for="ch" forName="circle5" refType="h" refFor="ch" refForName="circle5" op="equ"/>
              <dgm:constr type="wOff" for="ch" forName="circle5" refType="hOff" refFor="ch" refForName="circle5" op="equ"/>
              <dgm:constr type="b" for="ch" forName="circle5" refType="t" refFor="ch" refForName="vertSpace5"/>
              <dgm:constr type="r" for="ch" forName="rect5" refType="l" refFor="ch" refForName="space"/>
              <dgm:constr type="l" for="ch" forName="rect5"/>
              <dgm:constr type="h" for="ch" forName="rect5" refType="h" refFor="ch" refForName="circle5"/>
              <dgm:constr type="hOff" for="ch" forName="rect5" refType="hOff" refFor="ch" refForName="circle5"/>
              <dgm:constr type="b" for="ch" forName="rect5" refType="b" refFor="ch" refForName="circle5"/>
              <dgm:constr type="l" for="ch" forName="vertSpace6"/>
              <dgm:constr type="w" for="ch" forName="vertSpace6" refType="w"/>
              <dgm:constr type="h" for="ch" forName="vertSpace6" refType="h" refFor="ch" refForName="vertSpace5"/>
              <dgm:constr type="b" for="ch" forName="vertSpace6" refType="t" refFor="ch" refForName="vertSpace5"/>
              <dgm:constr type="ctrX" for="ch" forName="circle6" refType="r" refFor="ch" refForName="space"/>
              <dgm:constr type="h" for="ch" forName="circle6" refType="h" refFor="ch" refForName="circle1" fact="0.28571"/>
              <dgm:constr type="hOff" for="ch" forName="circle6" refType="h" refFor="ch" refForName="vertSpace2" fact="-0.71429"/>
              <dgm:constr type="w" for="ch" forName="circle6" refType="h" refFor="ch" refForName="circle6" op="equ"/>
              <dgm:constr type="wOff" for="ch" forName="circle6" refType="hOff" refFor="ch" refForName="circle6" op="equ"/>
              <dgm:constr type="b" for="ch" forName="circle6" refType="t" refFor="ch" refForName="vertSpace6"/>
              <dgm:constr type="r" for="ch" forName="rect6" refType="l" refFor="ch" refForName="space"/>
              <dgm:constr type="l" for="ch" forName="rect6"/>
              <dgm:constr type="h" for="ch" forName="rect6" refType="h" refFor="ch" refForName="circle6"/>
              <dgm:constr type="hOff" for="ch" forName="rect6" refType="hOff" refFor="ch" refForName="circle6"/>
              <dgm:constr type="b" for="ch" forName="rect6" refType="b" refFor="ch" refForName="circle6"/>
              <dgm:constr type="l" for="ch" forName="vertSpace7"/>
              <dgm:constr type="w" for="ch" forName="vertSpace7" refType="w"/>
              <dgm:constr type="h" for="ch" forName="vertSpace7" refType="h" refFor="ch" refForName="vertSpace6"/>
              <dgm:constr type="b" for="ch" forName="vertSpace7" refType="t" refFor="ch" refForName="vertSpace6"/>
              <dgm:constr type="ctrX" for="ch" forName="circle7" refType="r" refFor="ch" refForName="space"/>
              <dgm:constr type="h" for="ch" forName="circle7" refType="h" refFor="ch" refForName="circle1" fact="0.14286"/>
              <dgm:constr type="hOff" for="ch" forName="circle7" refType="h" refFor="ch" refForName="vertSpace2" fact="-0.85714"/>
              <dgm:constr type="w" for="ch" forName="circle7" refType="h" refFor="ch" refForName="circle7" op="equ"/>
              <dgm:constr type="wOff" for="ch" forName="circle7" refType="hOff" refFor="ch" refForName="circle7" op="equ"/>
              <dgm:constr type="b" for="ch" forName="circle7" refType="t" refFor="ch" refForName="vertSpace7"/>
              <dgm:constr type="r" for="ch" forName="rect7" refType="l" refFor="ch" refForName="space"/>
              <dgm:constr type="l" for="ch" forName="rect7"/>
              <dgm:constr type="h" for="ch" forName="rect7" refType="h" refFor="ch" refForName="circle7"/>
              <dgm:constr type="hOff" for="ch" forName="rect7" refType="hOff" refFor="ch" refForName="circle7"/>
              <dgm:constr type="b" for="ch" forName="rect7" refType="b" refFor="ch" refForName="circle7"/>
              <dgm:constr type="r" for="ch" forName="rect7ParTx" refType="l" refFor="ch" refForName="space"/>
              <dgm:constr type="w" for="ch" forName="rect7ParTx" refType="w" refFor="ch" refForName="rect7" fact="0.5"/>
              <dgm:constr type="t" for="ch" forName="rect7ParTx" refType="t" refFor="ch" refForName="rect7"/>
              <dgm:constr type="b" for="ch" forName="rect7ParTx" refType="b" refFor="ch" refForName="rect7"/>
              <dgm:constr type="r" for="ch" forName="rect7ChTx" refType="l" refFor="ch" refForName="rect7ParTx"/>
              <dgm:constr type="w" for="ch" forName="rect7ChTx" refType="w" refFor="ch" refForName="rect7ParTx"/>
              <dgm:constr type="t" for="ch" forName="rect7ChTx" refType="t" refFor="ch" refForName="rect7ParTx"/>
              <dgm:constr type="b" for="ch" forName="rect7ChTx" refType="b" refFor="ch" refForName="rect7ParTx"/>
              <dgm:constr type="r" for="ch" forName="rect7ParTxNoCh" refType="l" refFor="ch" refForName="space"/>
              <dgm:constr type="w" for="ch" forName="rect7ParTxNoCh" refType="w" refFor="ch" refForName="rect7"/>
              <dgm:constr type="t" for="ch" forName="rect7ParTxNoCh" refType="t" refFor="ch" refForName="rect7"/>
              <dgm:constr type="b" for="ch" forName="rect7ParTxNoCh" refType="b" refFor="ch" refForName="rect7"/>
              <dgm:constr type="r" for="ch" forName="rect1ParTx" refType="l" refFor="ch" refForName="space"/>
              <dgm:constr type="w" for="ch" forName="rect1ParTx" refType="w" refFor="ch" refForName="rect1" fact="0.5"/>
              <dgm:constr type="t" for="ch" forName="rect1ParTx" refType="t" refFor="ch" refForName="rect1"/>
              <dgm:constr type="b" for="ch" forName="rect1ParTx" refType="t" refFor="ch" refForName="rect2"/>
              <dgm:constr type="r" for="ch" forName="rect1ChTx" refType="l" refFor="ch" refForName="rect1ParTx"/>
              <dgm:constr type="w" for="ch" forName="rect1ChTx" refType="w" refFor="ch" refForName="rect1ParTx"/>
              <dgm:constr type="t" for="ch" forName="rect1ChTx" refType="t" refFor="ch" refForName="rect1ParTx"/>
              <dgm:constr type="b" for="ch" forName="rect1ChTx" refType="b" refFor="ch" refForName="rect1ParTx"/>
              <dgm:constr type="r" for="ch" forName="rect1ParTxNoCh" refType="l" refFor="ch" refForName="space"/>
              <dgm:constr type="w" for="ch" forName="rect1ParTxNoCh" refType="w" refFor="ch" refForName="rect1"/>
              <dgm:constr type="t" for="ch" forName="rect1ParTxNoCh" refType="t" refFor="ch" refForName="rect1"/>
              <dgm:constr type="b" for="ch" forName="rect1ParTxNoCh" refType="t" refFor="ch" refForName="rect2"/>
              <dgm:constr type="r" for="ch" forName="rect2ParTx" refType="l" refFor="ch" refForName="space"/>
              <dgm:constr type="w" for="ch" forName="rect2ParTx" refType="w" refFor="ch" refForName="rect2" fact="0.5"/>
              <dgm:constr type="t" for="ch" forName="rect2ParTx" refType="t" refFor="ch" refForName="rect2"/>
              <dgm:constr type="b" for="ch" forName="rect2ParTx" refType="t" refFor="ch" refForName="rect3"/>
              <dgm:constr type="r" for="ch" forName="rect2ChTx" refType="l" refFor="ch" refForName="rect2ParTx"/>
              <dgm:constr type="w" for="ch" forName="rect2ChTx" refType="w" refFor="ch" refForName="rect2ParTx"/>
              <dgm:constr type="t" for="ch" forName="rect2ChTx" refType="t" refFor="ch" refForName="rect2ParTx"/>
              <dgm:constr type="b" for="ch" forName="rect2ChTx" refType="b" refFor="ch" refForName="rect2ParTx"/>
              <dgm:constr type="r" for="ch" forName="rect2ParTxNoCh" refType="l" refFor="ch" refForName="space"/>
              <dgm:constr type="w" for="ch" forName="rect2ParTxNoCh" refType="w" refFor="ch" refForName="rect2"/>
              <dgm:constr type="t" for="ch" forName="rect2ParTxNoCh" refType="t" refFor="ch" refForName="rect2"/>
              <dgm:constr type="b" for="ch" forName="rect2ParTxNoCh" refType="t" refFor="ch" refForName="rect3"/>
              <dgm:constr type="r" for="ch" forName="rect3ParTx" refType="l" refFor="ch" refForName="space"/>
              <dgm:constr type="w" for="ch" forName="rect3ParTx" refType="w" refFor="ch" refForName="rect3" fact="0.5"/>
              <dgm:constr type="t" for="ch" forName="rect3ParTx" refType="t" refFor="ch" refForName="rect3"/>
              <dgm:constr type="b" for="ch" forName="rect3ParTx" refType="t" refFor="ch" refForName="rect4"/>
              <dgm:constr type="r" for="ch" forName="rect3ChTx" refType="l" refFor="ch" refForName="rect3ParTx"/>
              <dgm:constr type="w" for="ch" forName="rect3ChTx" refType="w" refFor="ch" refForName="rect3ParTx"/>
              <dgm:constr type="t" for="ch" forName="rect3ChTx" refType="t" refFor="ch" refForName="rect3ParTx"/>
              <dgm:constr type="b" for="ch" forName="rect3ChTx" refType="b" refFor="ch" refForName="rect3ParTx"/>
              <dgm:constr type="r" for="ch" forName="rect3ParTxNoCh" refType="l" refFor="ch" refForName="space"/>
              <dgm:constr type="w" for="ch" forName="rect3ParTxNoCh" refType="w" refFor="ch" refForName="rect3"/>
              <dgm:constr type="t" for="ch" forName="rect3ParTxNoCh" refType="t" refFor="ch" refForName="rect3"/>
              <dgm:constr type="b" for="ch" forName="rect3ParTxNoCh" refType="t" refFor="ch" refForName="rect4"/>
              <dgm:constr type="r" for="ch" forName="rect4ParTx" refType="l" refFor="ch" refForName="space"/>
              <dgm:constr type="w" for="ch" forName="rect4ParTx" refType="w" refFor="ch" refForName="rect4" fact="0.5"/>
              <dgm:constr type="t" for="ch" forName="rect4ParTx" refType="t" refFor="ch" refForName="rect4"/>
              <dgm:constr type="b" for="ch" forName="rect4ParTx" refType="t" refFor="ch" refForName="rect5"/>
              <dgm:constr type="r" for="ch" forName="rect4ChTx" refType="l" refFor="ch" refForName="rect4ParTx"/>
              <dgm:constr type="w" for="ch" forName="rect4ChTx" refType="w" refFor="ch" refForName="rect4ParTx"/>
              <dgm:constr type="t" for="ch" forName="rect4ChTx" refType="t" refFor="ch" refForName="rect4ParTx"/>
              <dgm:constr type="b" for="ch" forName="rect4ChTx" refType="b" refFor="ch" refForName="rect4ParTx"/>
              <dgm:constr type="r" for="ch" forName="rect4ParTxNoCh" refType="l" refFor="ch" refForName="space"/>
              <dgm:constr type="w" for="ch" forName="rect4ParTxNoCh" refType="w" refFor="ch" refForName="rect4"/>
              <dgm:constr type="t" for="ch" forName="rect4ParTxNoCh" refType="t" refFor="ch" refForName="rect4"/>
              <dgm:constr type="b" for="ch" forName="rect4ParTxNoCh" refType="t" refFor="ch" refForName="rect5"/>
              <dgm:constr type="r" for="ch" forName="rect5ParTx" refType="l" refFor="ch" refForName="space"/>
              <dgm:constr type="w" for="ch" forName="rect5ParTx" refType="w" refFor="ch" refForName="rect5" fact="0.5"/>
              <dgm:constr type="t" for="ch" forName="rect5ParTx" refType="t" refFor="ch" refForName="rect5"/>
              <dgm:constr type="b" for="ch" forName="rect5ParTx" refType="t" refFor="ch" refForName="rect6"/>
              <dgm:constr type="r" for="ch" forName="rect5ChTx" refType="l" refFor="ch" refForName="rect5ParTx"/>
              <dgm:constr type="w" for="ch" forName="rect5ChTx" refType="w" refFor="ch" refForName="rect5ParTx"/>
              <dgm:constr type="t" for="ch" forName="rect5ChTx" refType="t" refFor="ch" refForName="rect5ParTx"/>
              <dgm:constr type="b" for="ch" forName="rect5ChTx" refType="b" refFor="ch" refForName="rect5ParTx"/>
              <dgm:constr type="r" for="ch" forName="rect5ParTxNoCh" refType="l" refFor="ch" refForName="space"/>
              <dgm:constr type="w" for="ch" forName="rect5ParTxNoCh" refType="w" refFor="ch" refForName="rect5"/>
              <dgm:constr type="t" for="ch" forName="rect5ParTxNoCh" refType="t" refFor="ch" refForName="rect5"/>
              <dgm:constr type="b" for="ch" forName="rect5ParTxNoCh" refType="t" refFor="ch" refForName="rect6"/>
              <dgm:constr type="r" for="ch" forName="rect6ParTx" refType="l" refFor="ch" refForName="space"/>
              <dgm:constr type="w" for="ch" forName="rect6ParTx" refType="w" refFor="ch" refForName="rect6" fact="0.5"/>
              <dgm:constr type="t" for="ch" forName="rect6ParTx" refType="t" refFor="ch" refForName="rect6"/>
              <dgm:constr type="b" for="ch" forName="rect6ParTx" refType="t" refFor="ch" refForName="rect7"/>
              <dgm:constr type="r" for="ch" forName="rect6ChTx" refType="l" refFor="ch" refForName="rect6ParTx"/>
              <dgm:constr type="w" for="ch" forName="rect6ChTx" refType="w" refFor="ch" refForName="rect6ParTx"/>
              <dgm:constr type="t" for="ch" forName="rect6ChTx" refType="t" refFor="ch" refForName="rect6ParTx"/>
              <dgm:constr type="b" for="ch" forName="rect6ChTx" refType="b" refFor="ch" refForName="rect6ParTx"/>
              <dgm:constr type="r" for="ch" forName="rect6ParTxNoCh" refType="l" refFor="ch" refForName="space"/>
              <dgm:constr type="w" for="ch" forName="rect6ParTxNoCh" refType="w" refFor="ch" refForName="rect6"/>
              <dgm:constr type="t" for="ch" forName="rect6ParTxNoCh" refType="t" refFor="ch" refForName="rect6"/>
              <dgm:constr type="b" for="ch" forName="rect6ParTxNoCh" refType="t" refFor="ch" refForName="rect7"/>
              <dgm:constr type="primFontSz" for="ch" op="equ" val="65"/>
              <dgm:constr type="secFontSz" for="ch" op="equ" val="65"/>
            </dgm:constrLst>
          </dgm:if>
          <dgm:else name="Name21">
            <dgm:constrLst/>
          </dgm:else>
        </dgm:choose>
      </dgm:else>
    </dgm:choose>
    <dgm:ruleLst/>
    <dgm:forEach name="Name22" axis="ch" ptType="node" cnt="1">
      <dgm:layoutNode name="circle1" styleLbl="node1">
        <dgm:alg type="sp"/>
        <dgm:choose name="Name23">
          <dgm:if name="Name2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rect1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26" axis="ch" ptType="node" st="2" cnt="1">
      <dgm:layoutNode name="vertSpace2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2" styleLbl="node1">
        <dgm:alg type="sp"/>
        <dgm:choose name="Name27">
          <dgm:if name="Name2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2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2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0" axis="ch" ptType="node" st="3" cnt="1">
      <dgm:layoutNode name="vertSpace3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3" styleLbl="node1">
        <dgm:alg type="sp"/>
        <dgm:choose name="Name31">
          <dgm:if name="Name32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3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3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4" axis="ch" ptType="node" st="4" cnt="1">
      <dgm:layoutNode name="vertSpace4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4" styleLbl="node1">
        <dgm:alg type="sp"/>
        <dgm:choose name="Name35">
          <dgm:if name="Name36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37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4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38" axis="ch" ptType="node" st="5" cnt="1">
      <dgm:layoutNode name="vertSpace5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5" styleLbl="node1">
        <dgm:alg type="sp"/>
        <dgm:choose name="Name39">
          <dgm:if name="Name40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1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5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2" axis="ch" ptType="node" st="6" cnt="1">
      <dgm:layoutNode name="vertSpace6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6" styleLbl="node1">
        <dgm:alg type="sp"/>
        <dgm:choose name="Name43">
          <dgm:if name="Name44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5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6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46" axis="ch" ptType="node" st="7" cnt="1">
      <dgm:layoutNode name="vertSpace7">
        <dgm:alg type="sp"/>
        <dgm:shape xmlns:r="http://schemas.openxmlformats.org/officeDocument/2006/relationships" type="rect" r:blip="" hideGeom="1">
          <dgm:adjLst/>
        </dgm:shape>
        <dgm:presOf/>
        <dgm:constrLst/>
        <dgm:ruleLst/>
      </dgm:layoutNode>
      <dgm:layoutNode name="circle7" styleLbl="node1">
        <dgm:alg type="sp"/>
        <dgm:choose name="Name47">
          <dgm:if name="Name48" func="var" arg="dir" op="equ" val="norm">
            <dgm:shape xmlns:r="http://schemas.openxmlformats.org/officeDocument/2006/relationships" type="pie" r:blip="">
              <dgm:adjLst>
                <dgm:adj idx="1" val="90"/>
                <dgm:adj idx="2" val="270"/>
              </dgm:adjLst>
            </dgm:shape>
          </dgm:if>
          <dgm:else name="Name49">
            <dgm:shape xmlns:r="http://schemas.openxmlformats.org/officeDocument/2006/relationships" type="pie" r:blip="">
              <dgm:adjLst>
                <dgm:adj idx="1" val="270"/>
                <dgm:adj idx="2" val="90"/>
              </dgm:adjLst>
            </dgm:shape>
          </dgm:else>
        </dgm:choose>
        <dgm:presOf/>
        <dgm:constrLst/>
        <dgm:ruleLst/>
      </dgm:layoutNode>
      <dgm:layoutNode name="rect7" styleLbl="alignAcc1">
        <dgm:alg type="sp"/>
        <dgm:shape xmlns:r="http://schemas.openxmlformats.org/officeDocument/2006/relationships" type="rect" r:blip="">
          <dgm:adjLst/>
        </dgm:shape>
        <dgm:presOf axis="self"/>
        <dgm:constrLst/>
        <dgm:ruleLst/>
      </dgm:layoutNode>
    </dgm:forEach>
    <dgm:forEach name="Name50" axis="ch" ptType="node" cnt="1">
      <dgm:choose name="Name51">
        <dgm:if name="Name52" axis="root des" ptType="all node" func="maxDepth" op="gte" val="2">
          <dgm:layoutNode name="rect1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1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3">
          <dgm:layoutNode name="rect1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4" axis="ch" ptType="node" st="2" cnt="1">
      <dgm:choose name="Name55">
        <dgm:if name="Name56" axis="root des" ptType="all node" func="maxDepth" op="gte" val="2">
          <dgm:layoutNode name="rect2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2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57">
          <dgm:layoutNode name="rect2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58" axis="ch" ptType="node" st="3" cnt="1">
      <dgm:choose name="Name59">
        <dgm:if name="Name60" axis="root des" ptType="all node" func="maxDepth" op="gte" val="2">
          <dgm:layoutNode name="rect3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3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1">
          <dgm:layoutNode name="rect3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2" axis="ch" ptType="node" st="4" cnt="1">
      <dgm:choose name="Name63">
        <dgm:if name="Name64" axis="root des" ptType="all node" func="maxDepth" op="gte" val="2">
          <dgm:layoutNode name="rect4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4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5">
          <dgm:layoutNode name="rect4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66" axis="ch" ptType="node" st="5" cnt="1">
      <dgm:choose name="Name67">
        <dgm:if name="Name68" axis="root des" ptType="all node" func="maxDepth" op="gte" val="2">
          <dgm:layoutNode name="rect5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5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69">
          <dgm:layoutNode name="rect5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0" axis="ch" ptType="node" st="6" cnt="1">
      <dgm:choose name="Name71">
        <dgm:if name="Name72" axis="root des" ptType="all node" func="maxDepth" op="gte" val="2">
          <dgm:layoutNode name="rect6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6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3">
          <dgm:layoutNode name="rect6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  <dgm:forEach name="Name74" axis="ch" ptType="node" st="7" cnt="1">
      <dgm:choose name="Name75">
        <dgm:if name="Name76" axis="root des" ptType="all node" func="maxDepth" op="gte" val="2">
          <dgm:layoutNode name="rect7ParTx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  <dgm:layoutNode name="rect7ChTx" styleLbl="alignAcc1">
            <dgm:varLst>
              <dgm:bulletEnabled val="1"/>
            </dgm:varLst>
            <dgm:alg type="tx">
              <dgm:param type="stBulletLvl" val="1"/>
              <dgm:param type="txAnchorVertCh" val="mid"/>
            </dgm:alg>
            <dgm:shape xmlns:r="http://schemas.openxmlformats.org/officeDocument/2006/relationships" type="rect" r:blip="" hideGeom="1">
              <dgm:adjLst/>
            </dgm:shape>
            <dgm:presOf axis="des" ptType="node"/>
            <dgm:constrLst>
              <dgm:constr type="lMarg" refType="secFontSz" fact="0.3"/>
              <dgm:constr type="rMarg" refType="secFontSz" fact="0.3"/>
              <dgm:constr type="tMarg" refType="secFontSz" fact="0.3"/>
              <dgm:constr type="bMarg" refType="secFontSz" fact="0.3"/>
            </dgm:constrLst>
            <dgm:ruleLst>
              <dgm:rule type="secFontSz" val="5" fact="NaN" max="NaN"/>
            </dgm:ruleLst>
          </dgm:layoutNode>
        </dgm:if>
        <dgm:else name="Name77">
          <dgm:layoutNode name="rect7ParTxNoCh" styleLbl="alignAcc1">
            <dgm:varLst>
              <dgm:chMax val="1"/>
              <dgm:bulletEnabled val="1"/>
            </dgm:varLst>
            <dgm:alg type="tx"/>
            <dgm:shape xmlns:r="http://schemas.openxmlformats.org/officeDocument/2006/relationships" type="rect" r:blip="" hideGeom="1">
              <dgm:adjLst/>
            </dgm:shape>
            <dgm:presOf axis="self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WMF"/><Relationship Id="rId1" Type="http://schemas.openxmlformats.org/officeDocument/2006/relationships/image" Target="../media/image12.JPG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0.2663</cdr:x>
      <cdr:y>0.16971</cdr:y>
    </cdr:from>
    <cdr:to>
      <cdr:x>0.41952</cdr:x>
      <cdr:y>0.37288</cdr:y>
    </cdr:to>
    <cdr:pic>
      <cdr:nvPicPr>
        <cdr:cNvPr id="2" name="Grafik 1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1">
          <a:clrChange>
            <a:clrFrom>
              <a:srgbClr val="FEFEFE"/>
            </a:clrFrom>
            <a:clrTo>
              <a:srgbClr val="FEFEFE">
                <a:alpha val="0"/>
              </a:srgbClr>
            </a:clrTo>
          </a:clrChange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3036379" y="1003999"/>
          <a:ext cx="1747127" cy="1201904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0.32851</cdr:x>
      <cdr:y>0.67508</cdr:y>
    </cdr:from>
    <cdr:to>
      <cdr:x>0.42206</cdr:x>
      <cdr:y>0.82441</cdr:y>
    </cdr:to>
    <cdr:pic>
      <cdr:nvPicPr>
        <cdr:cNvPr id="3" name="Grafik 2"/>
        <cdr:cNvPicPr>
          <a:picLocks xmlns:a="http://schemas.openxmlformats.org/drawingml/2006/main" noChangeAspect="1"/>
        </cdr:cNvPicPr>
      </cdr:nvPicPr>
      <cdr:blipFill>
        <a:blip xmlns:a="http://schemas.openxmlformats.org/drawingml/2006/main" xmlns:r="http://schemas.openxmlformats.org/officeDocument/2006/relationships" r:embed="rId2">
          <a:extLst>
            <a:ext uri="{28A0092B-C50C-407E-A947-70E740481C1C}">
              <a14:useLocalDpi xmlns:a14="http://schemas.microsoft.com/office/drawing/2010/main" val="0"/>
            </a:ext>
          </a:extLst>
        </a:blip>
        <a:stretch xmlns:a="http://schemas.openxmlformats.org/drawingml/2006/main">
          <a:fillRect/>
        </a:stretch>
      </cdr:blipFill>
      <cdr:spPr>
        <a:xfrm xmlns:a="http://schemas.openxmlformats.org/drawingml/2006/main">
          <a:off x="3536441" y="3993677"/>
          <a:ext cx="1007047" cy="883451"/>
        </a:xfrm>
        <a:prstGeom xmlns:a="http://schemas.openxmlformats.org/drawingml/2006/main" prst="rect">
          <a:avLst/>
        </a:prstGeom>
      </cdr:spPr>
    </cdr:pic>
  </cdr:relSizeAnchor>
  <cdr:relSizeAnchor xmlns:cdr="http://schemas.openxmlformats.org/drawingml/2006/chartDrawing">
    <cdr:from>
      <cdr:x>0.39854</cdr:x>
      <cdr:y>0.21546</cdr:y>
    </cdr:from>
    <cdr:to>
      <cdr:x>0.58688</cdr:x>
      <cdr:y>0.28337</cdr:y>
    </cdr:to>
    <cdr:sp macro="" textlink="">
      <cdr:nvSpPr>
        <cdr:cNvPr id="4" name="Textfeld 3"/>
        <cdr:cNvSpPr txBox="1"/>
      </cdr:nvSpPr>
      <cdr:spPr>
        <a:xfrm xmlns:a="http://schemas.openxmlformats.org/drawingml/2006/main">
          <a:off x="4544292" y="1274619"/>
          <a:ext cx="2147455" cy="401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r>
            <a:rPr lang="de-DE" sz="2400" dirty="0" smtClean="0">
              <a:solidFill>
                <a:schemeClr val="accent2">
                  <a:lumMod val="75000"/>
                </a:schemeClr>
              </a:solidFill>
            </a:rPr>
            <a:t>Damenschuhe</a:t>
          </a:r>
          <a:endParaRPr lang="de-DE" sz="1100" dirty="0">
            <a:solidFill>
              <a:schemeClr val="accent2">
                <a:lumMod val="75000"/>
              </a:schemeClr>
            </a:solidFill>
          </a:endParaRPr>
        </a:p>
      </cdr:txBody>
    </cdr:sp>
  </cdr:relSizeAnchor>
  <cdr:relSizeAnchor xmlns:cdr="http://schemas.openxmlformats.org/drawingml/2006/chartDrawing">
    <cdr:from>
      <cdr:x>0.47469</cdr:x>
      <cdr:y>0.72053</cdr:y>
    </cdr:from>
    <cdr:to>
      <cdr:x>0.66302</cdr:x>
      <cdr:y>0.78845</cdr:y>
    </cdr:to>
    <cdr:sp macro="" textlink="">
      <cdr:nvSpPr>
        <cdr:cNvPr id="5" name="Textfeld 1"/>
        <cdr:cNvSpPr txBox="1"/>
      </cdr:nvSpPr>
      <cdr:spPr>
        <a:xfrm xmlns:a="http://schemas.openxmlformats.org/drawingml/2006/main">
          <a:off x="5412510" y="4262582"/>
          <a:ext cx="2147455" cy="401782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de-DE" sz="2400" dirty="0" smtClean="0">
              <a:solidFill>
                <a:schemeClr val="accent1">
                  <a:lumMod val="75000"/>
                </a:schemeClr>
              </a:solidFill>
            </a:rPr>
            <a:t>Sportschuhe</a:t>
          </a:r>
          <a:endParaRPr lang="de-DE" sz="1100" dirty="0">
            <a:solidFill>
              <a:schemeClr val="accent1">
                <a:lumMod val="75000"/>
              </a:schemeClr>
            </a:solidFill>
          </a:endParaRPr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6934" y="0"/>
            <a:ext cx="12231160" cy="6856214"/>
            <a:chOff x="-16934" y="0"/>
            <a:chExt cx="12231160" cy="6856214"/>
          </a:xfrm>
        </p:grpSpPr>
        <p:pic>
          <p:nvPicPr>
            <p:cNvPr id="16" name="Picture 15" descr="HD-PanelTitleR1.png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26" name="Rectangle 25"/>
            <p:cNvSpPr/>
            <p:nvPr/>
          </p:nvSpPr>
          <p:spPr>
            <a:xfrm>
              <a:off x="2328332" y="1540931"/>
              <a:ext cx="7543802" cy="3835401"/>
            </a:xfrm>
            <a:prstGeom prst="rect">
              <a:avLst/>
            </a:prstGeom>
            <a:noFill/>
            <a:ln w="15875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7" name="Picture 16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6934" y="3147609"/>
              <a:ext cx="2478024" cy="612648"/>
            </a:xfrm>
            <a:prstGeom prst="rect">
              <a:avLst/>
            </a:prstGeom>
          </p:spPr>
        </p:pic>
        <p:pic>
          <p:nvPicPr>
            <p:cNvPr id="20" name="Picture 19" descr="HDRibbonTitle-UniformTrim.png"/>
            <p:cNvPicPr>
              <a:picLocks noChangeAspect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9736202" y="3147609"/>
              <a:ext cx="2478024" cy="612648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692398" y="1871131"/>
            <a:ext cx="6815669" cy="1515533"/>
          </a:xfrm>
        </p:spPr>
        <p:txBody>
          <a:bodyPr anchor="b">
            <a:noAutofit/>
          </a:bodyPr>
          <a:lstStyle>
            <a:lvl1pPr algn="ctr">
              <a:defRPr sz="5400">
                <a:effectLst/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92398" y="3657597"/>
            <a:ext cx="6815669" cy="1320802"/>
          </a:xfrm>
        </p:spPr>
        <p:txBody>
          <a:bodyPr anchor="t">
            <a:normAutofit/>
          </a:bodyPr>
          <a:lstStyle>
            <a:lvl1pPr marL="0" indent="0" algn="ctr">
              <a:buNone/>
              <a:defRPr sz="2100">
                <a:solidFill>
                  <a:schemeClr val="tx1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983232" y="5037663"/>
            <a:ext cx="897467" cy="279400"/>
          </a:xfrm>
        </p:spPr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92397" y="5037663"/>
            <a:ext cx="5214635" cy="279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956900" y="5037663"/>
            <a:ext cx="551167" cy="279400"/>
          </a:xfrm>
        </p:spPr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2692399" y="3522131"/>
            <a:ext cx="6815668" cy="0"/>
          </a:xfrm>
          <a:prstGeom prst="line">
            <a:avLst/>
          </a:prstGeom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87777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anoramabild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4815415"/>
            <a:ext cx="9609666" cy="566738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041427" y="1041399"/>
            <a:ext cx="10105972" cy="3335869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401" y="5382153"/>
            <a:ext cx="9609666" cy="493712"/>
          </a:xfrm>
        </p:spPr>
        <p:txBody>
          <a:bodyPr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4292487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el und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3868" y="982132"/>
            <a:ext cx="9592732" cy="2954868"/>
          </a:xfrm>
        </p:spPr>
        <p:txBody>
          <a:bodyPr anchor="ctr">
            <a:normAutofit/>
          </a:bodyPr>
          <a:lstStyle>
            <a:lvl1pPr algn="ctr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03868" y="4343399"/>
            <a:ext cx="9592732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35377565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Zitat mit Beschriftu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370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674812" y="3352800"/>
            <a:ext cx="8839202" cy="584200"/>
          </a:xfrm>
        </p:spPr>
        <p:txBody>
          <a:bodyPr anchor="ctr">
            <a:normAutofit/>
          </a:bodyPr>
          <a:lstStyle>
            <a:lvl1pPr marL="0" indent="0" algn="r">
              <a:buFontTx/>
              <a:buNone/>
              <a:defRPr sz="2000"/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343399"/>
            <a:ext cx="9609666" cy="1532467"/>
          </a:xfrm>
        </p:spPr>
        <p:txBody>
          <a:bodyPr anchor="ctr"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4" name="TextBox 13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10600267" y="2827870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19" name="Straight Connector 18"/>
          <p:cNvCxnSpPr/>
          <p:nvPr/>
        </p:nvCxnSpPr>
        <p:spPr>
          <a:xfrm>
            <a:off x="1396169" y="4140199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14658594"/>
      </p:ext>
    </p:extLst>
  </p:cSld>
  <p:clrMapOvr>
    <a:masterClrMapping/>
  </p:clrMapOvr>
  <p:hf sldNum="0" hdr="0" ft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2" y="3308581"/>
            <a:ext cx="9609668" cy="1468800"/>
          </a:xfrm>
        </p:spPr>
        <p:txBody>
          <a:bodyPr anchor="b">
            <a:normAutofit/>
          </a:bodyPr>
          <a:lstStyle>
            <a:lvl1pPr algn="l">
              <a:defRPr sz="32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777381"/>
            <a:ext cx="9609668" cy="8604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407562"/>
      </p:ext>
    </p:extLst>
  </p:cSld>
  <p:clrMapOvr>
    <a:masterClrMapping/>
  </p:clrMapOvr>
  <p:hf sldNum="0" hdr="0" ftr="0" dt="0"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Namenskarte für Zita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3" y="982132"/>
            <a:ext cx="9296398" cy="2243668"/>
          </a:xfrm>
        </p:spPr>
        <p:txBody>
          <a:bodyPr anchor="ctr">
            <a:normAutofit/>
          </a:bodyPr>
          <a:lstStyle>
            <a:lvl1pPr algn="ctr">
              <a:defRPr sz="3200" b="0" cap="none">
                <a:solidFill>
                  <a:schemeClr val="tx1"/>
                </a:solidFill>
              </a:defRPr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3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9312"/>
            <a:ext cx="9609668" cy="88696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4529667"/>
            <a:ext cx="9609668" cy="1346200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862013" y="8799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10600267" y="2599261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  <p:cxnSp>
        <p:nvCxnSpPr>
          <p:cNvPr id="26" name="Straight Connector 25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05900991"/>
      </p:ext>
    </p:extLst>
  </p:cSld>
  <p:clrMapOvr>
    <a:masterClrMapping/>
  </p:clrMapOvr>
  <p:hf sldNum="0" hdr="0" ftr="0" dt="0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Wahr oder Fals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401" y="982132"/>
            <a:ext cx="9609666" cy="2243668"/>
          </a:xfrm>
        </p:spPr>
        <p:txBody>
          <a:bodyPr vert="horz" lIns="91440" tIns="45720" rIns="91440" bIns="45720" rtlCol="0" anchor="ctr">
            <a:normAutofit/>
          </a:bodyPr>
          <a:lstStyle>
            <a:lvl1pPr>
              <a:defRPr lang="en-US" b="0" dirty="0"/>
            </a:lvl1pPr>
          </a:lstStyle>
          <a:p>
            <a:pPr marL="0" lvl="0"/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20" name="Text Placeholder 2"/>
          <p:cNvSpPr>
            <a:spLocks noGrp="1"/>
          </p:cNvSpPr>
          <p:nvPr>
            <p:ph type="body" idx="13"/>
          </p:nvPr>
        </p:nvSpPr>
        <p:spPr>
          <a:xfrm>
            <a:off x="1295401" y="3630168"/>
            <a:ext cx="9609668" cy="841248"/>
          </a:xfrm>
        </p:spPr>
        <p:txBody>
          <a:bodyPr anchor="b">
            <a:normAutofit/>
          </a:bodyPr>
          <a:lstStyle>
            <a:lvl1pPr marL="0" indent="0" algn="l">
              <a:spcBef>
                <a:spcPts val="0"/>
              </a:spcBef>
              <a:buNone/>
              <a:defRPr sz="2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4470399"/>
            <a:ext cx="9609670" cy="1405467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5" name="Straight Connector 14"/>
          <p:cNvCxnSpPr/>
          <p:nvPr/>
        </p:nvCxnSpPr>
        <p:spPr>
          <a:xfrm>
            <a:off x="1396169" y="3429000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91385543"/>
      </p:ext>
    </p:extLst>
  </p:cSld>
  <p:clrMapOvr>
    <a:masterClrMapping/>
  </p:clrMapOvr>
  <p:hf sldNum="0" hdr="0" ftr="0" dt="0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ctr"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00008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999356" y="982131"/>
            <a:ext cx="1890895" cy="4893735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5398" y="982132"/>
            <a:ext cx="7433025" cy="4893734"/>
          </a:xfrm>
        </p:spPr>
        <p:txBody>
          <a:bodyPr vert="eaVert" anchor="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8863890" y="990600"/>
            <a:ext cx="0" cy="487680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3314762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Untertitel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4925654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96924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Straight Connector 6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129883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0008882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72291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5" name="Textplatzhalt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Inhaltsplatzhalt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7" name="Datumsplatzhalt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8" name="Fußzeilenplatzhalt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Foliennummernplatzhalt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303450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Datumsplatzhalt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ußzeilenplatzhalt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Foliennummernplatzhalt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8274802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umsplatzhalt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3" name="Fußzeilenplatzhalt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Foliennummernplatzhalt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02901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0793082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Bildplatzhalt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de-DE"/>
          </a:p>
        </p:txBody>
      </p:sp>
      <p:sp>
        <p:nvSpPr>
          <p:cNvPr id="4" name="Textplatzhalt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umsplatzhalt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6" name="Fußzeilenplatzhalt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Foliennummernplatzhalt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651647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6244346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kaler Titel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Vertikaler Textplatzhalt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1489080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067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15069" y="1752606"/>
            <a:ext cx="8158688" cy="1822514"/>
          </a:xfrm>
        </p:spPr>
        <p:txBody>
          <a:bodyPr anchor="b">
            <a:normAutofit/>
          </a:bodyPr>
          <a:lstStyle>
            <a:lvl1pPr algn="ctr">
              <a:defRPr sz="4400" b="0" cap="none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15067" y="3846051"/>
            <a:ext cx="8158690" cy="954547"/>
          </a:xfrm>
        </p:spPr>
        <p:txBody>
          <a:bodyPr anchor="t">
            <a:normAutofit/>
          </a:bodyPr>
          <a:lstStyle>
            <a:lvl1pPr marL="0" indent="0" algn="ctr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2012723" y="3710585"/>
            <a:ext cx="8163380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664365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12116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994684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826836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041748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61152902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59067969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41352010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01793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67193821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224579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Straight Connector 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298448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81344" y="2560320"/>
            <a:ext cx="4718304" cy="3310128"/>
          </a:xfrm>
        </p:spPr>
        <p:txBody>
          <a:bodyPr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9307764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fol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de-DE" smtClean="0"/>
              <a:t>Formatvorlage des Untertitelmasters durch Klicken bearbeiten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355708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und Inha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2906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Abschnitts-&#10;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2236864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Zwei Inhal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76271322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86174685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3199352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5467792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0562213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1183502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und vertikaler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95367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leic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9540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80670" y="2658533"/>
            <a:ext cx="4718304" cy="576262"/>
          </a:xfrm>
        </p:spPr>
        <p:txBody>
          <a:bodyPr anchor="b">
            <a:noAutofit/>
          </a:bodyPr>
          <a:lstStyle>
            <a:lvl1pPr marL="0" indent="0">
              <a:spcBef>
                <a:spcPts val="672"/>
              </a:spcBef>
              <a:spcAft>
                <a:spcPts val="600"/>
              </a:spcAft>
              <a:buNone/>
              <a:defRPr sz="2800" b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80670" y="3243262"/>
            <a:ext cx="4718304" cy="2632605"/>
          </a:xfrm>
        </p:spPr>
        <p:txBody>
          <a:bodyPr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8" name="Straight Connector 17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46825048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kaler Titel u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9602788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Nur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  <p:cxnSp>
        <p:nvCxnSpPr>
          <p:cNvPr id="14" name="Straight Connector 13"/>
          <p:cNvCxnSpPr/>
          <p:nvPr/>
        </p:nvCxnSpPr>
        <p:spPr>
          <a:xfrm>
            <a:off x="1396169" y="2421466"/>
            <a:ext cx="94072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71575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25722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alt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3811" y="1388534"/>
            <a:ext cx="3718455" cy="1371600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18668" y="982131"/>
            <a:ext cx="5469466" cy="4893735"/>
          </a:xfrm>
        </p:spPr>
        <p:txBody>
          <a:bodyPr anchor="ctr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3811" y="3031065"/>
            <a:ext cx="3718455" cy="2438404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FigureOut">
              <a:rPr lang="en-US" smtClean="0"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  <p:cxnSp>
        <p:nvCxnSpPr>
          <p:cNvPr id="16" name="Straight Connector 15"/>
          <p:cNvCxnSpPr/>
          <p:nvPr/>
        </p:nvCxnSpPr>
        <p:spPr>
          <a:xfrm>
            <a:off x="1396169" y="2912533"/>
            <a:ext cx="3514498" cy="0"/>
          </a:xfrm>
          <a:prstGeom prst="line">
            <a:avLst/>
          </a:prstGeom>
          <a:ln w="15875"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246801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d mit Über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295399" y="1883832"/>
            <a:ext cx="6241816" cy="1371600"/>
          </a:xfrm>
        </p:spPr>
        <p:txBody>
          <a:bodyPr anchor="b">
            <a:normAutofit/>
          </a:bodyPr>
          <a:lstStyle>
            <a:lvl1pPr algn="ctr">
              <a:defRPr sz="2800" b="0"/>
            </a:lvl1pPr>
          </a:lstStyle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17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8094831" y="1041400"/>
            <a:ext cx="3063347" cy="4775200"/>
          </a:xfrm>
          <a:prstGeom prst="roundRect">
            <a:avLst>
              <a:gd name="adj" fmla="val 0"/>
            </a:avLst>
          </a:prstGeom>
          <a:ln w="57150" cmpd="thickThin">
            <a:solidFill>
              <a:schemeClr val="tx1">
                <a:lumMod val="50000"/>
                <a:lumOff val="50000"/>
              </a:schemeClr>
            </a:solidFill>
            <a:miter lim="800000"/>
          </a:ln>
          <a:effectLst>
            <a:innerShdw blurRad="57150" dist="38100" dir="14460000">
              <a:srgbClr val="000000">
                <a:alpha val="70000"/>
              </a:srgbClr>
            </a:innerShdw>
          </a:effectLst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de-DE" smtClean="0"/>
              <a:t>Bild durch Klicken auf Symbol hinzufügen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295399" y="3255432"/>
            <a:ext cx="6241816" cy="1828800"/>
          </a:xfrm>
        </p:spPr>
        <p:txBody>
          <a:bodyPr anchor="t">
            <a:normAutofit/>
          </a:bodyPr>
          <a:lstStyle>
            <a:lvl1pPr marL="0" indent="0" algn="ctr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e-DE" smtClean="0"/>
              <a:t>Formatvorlagen des Textmasters bearbeiten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61980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image" Target="../media/image3.png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5.xml"/><Relationship Id="rId3" Type="http://schemas.openxmlformats.org/officeDocument/2006/relationships/slideLayout" Target="../slideLayouts/slideLayout20.xml"/><Relationship Id="rId7" Type="http://schemas.openxmlformats.org/officeDocument/2006/relationships/slideLayout" Target="../slideLayouts/slideLayout24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9.xml"/><Relationship Id="rId1" Type="http://schemas.openxmlformats.org/officeDocument/2006/relationships/slideLayout" Target="../slideLayouts/slideLayout18.xml"/><Relationship Id="rId6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6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1.xml"/><Relationship Id="rId7" Type="http://schemas.openxmlformats.org/officeDocument/2006/relationships/slideLayout" Target="../slideLayouts/slideLayout35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30.xml"/><Relationship Id="rId1" Type="http://schemas.openxmlformats.org/officeDocument/2006/relationships/slideLayout" Target="../slideLayouts/slideLayout29.xml"/><Relationship Id="rId6" Type="http://schemas.openxmlformats.org/officeDocument/2006/relationships/slideLayout" Target="../slideLayouts/slideLayout34.xml"/><Relationship Id="rId11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2.xml"/><Relationship Id="rId9" Type="http://schemas.openxmlformats.org/officeDocument/2006/relationships/slideLayout" Target="../slideLayouts/slideLayout37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2.xml"/><Relationship Id="rId7" Type="http://schemas.openxmlformats.org/officeDocument/2006/relationships/slideLayout" Target="../slideLayouts/slideLayout46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41.xml"/><Relationship Id="rId1" Type="http://schemas.openxmlformats.org/officeDocument/2006/relationships/slideLayout" Target="../slideLayouts/slideLayout40.xml"/><Relationship Id="rId6" Type="http://schemas.openxmlformats.org/officeDocument/2006/relationships/slideLayout" Target="../slideLayouts/slideLayout45.xml"/><Relationship Id="rId11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3.xml"/><Relationship Id="rId9" Type="http://schemas.openxmlformats.org/officeDocument/2006/relationships/slideLayout" Target="../slideLayouts/slideLayout4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15736" y="0"/>
            <a:ext cx="12229962" cy="6856214"/>
            <a:chOff x="-15736" y="0"/>
            <a:chExt cx="12229962" cy="6856214"/>
          </a:xfrm>
        </p:grpSpPr>
        <p:pic>
          <p:nvPicPr>
            <p:cNvPr id="8" name="Picture 7" descr="HD-PanelContent.png"/>
            <p:cNvPicPr>
              <a:picLocks noChangeAspect="1"/>
            </p:cNvPicPr>
            <p:nvPr/>
          </p:nvPicPr>
          <p:blipFill>
            <a:blip r:embed="rId1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0"/>
              <a:ext cx="12188825" cy="6856214"/>
            </a:xfrm>
            <a:prstGeom prst="rect">
              <a:avLst/>
            </a:prstGeom>
          </p:spPr>
        </p:pic>
        <p:sp>
          <p:nvSpPr>
            <p:cNvPr id="9" name="Rectangle 8"/>
            <p:cNvSpPr/>
            <p:nvPr/>
          </p:nvSpPr>
          <p:spPr>
            <a:xfrm>
              <a:off x="608012" y="609600"/>
              <a:ext cx="10972800" cy="5638800"/>
            </a:xfrm>
            <a:prstGeom prst="rect">
              <a:avLst/>
            </a:prstGeom>
            <a:noFill/>
            <a:ln w="15875" cap="flat">
              <a:miter lim="800000"/>
            </a:ln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pic>
          <p:nvPicPr>
            <p:cNvPr id="10" name="Picture 9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-15736" y="3153832"/>
              <a:ext cx="777240" cy="606425"/>
            </a:xfrm>
            <a:prstGeom prst="rect">
              <a:avLst/>
            </a:prstGeom>
          </p:spPr>
        </p:pic>
        <p:pic>
          <p:nvPicPr>
            <p:cNvPr id="11" name="Picture 10" descr="HDRibbonContent-UniformTrim.png"/>
            <p:cNvPicPr>
              <a:picLocks noChangeAspect="1"/>
            </p:cNvPicPr>
            <p:nvPr/>
          </p:nvPicPr>
          <p:blipFill rotWithShape="1">
            <a:blip r:embed="rId2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1436986" y="3153832"/>
              <a:ext cx="777240" cy="606425"/>
            </a:xfrm>
            <a:prstGeom prst="rect">
              <a:avLst/>
            </a:prstGeom>
          </p:spPr>
        </p:pic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295402" y="982132"/>
            <a:ext cx="9601196" cy="1303867"/>
          </a:xfrm>
          <a:prstGeom prst="rect">
            <a:avLst/>
          </a:prstGeom>
          <a:effectLst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295401" y="2556932"/>
            <a:ext cx="9601196" cy="3318936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677501" y="5969000"/>
            <a:ext cx="16002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295401" y="5969000"/>
            <a:ext cx="7305900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353901" y="5969000"/>
            <a:ext cx="542697" cy="279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b="0" i="0">
                <a:solidFill>
                  <a:schemeClr val="tx1"/>
                </a:solidFill>
                <a:effectLst/>
                <a:latin typeface="+mn-lt"/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809178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36" r:id="rId1"/>
    <p:sldLayoutId id="2147483937" r:id="rId2"/>
    <p:sldLayoutId id="2147483938" r:id="rId3"/>
    <p:sldLayoutId id="2147483939" r:id="rId4"/>
    <p:sldLayoutId id="2147483940" r:id="rId5"/>
    <p:sldLayoutId id="2147483941" r:id="rId6"/>
    <p:sldLayoutId id="2147483942" r:id="rId7"/>
    <p:sldLayoutId id="2147483943" r:id="rId8"/>
    <p:sldLayoutId id="2147483944" r:id="rId9"/>
    <p:sldLayoutId id="2147483945" r:id="rId10"/>
    <p:sldLayoutId id="2147483946" r:id="rId11"/>
    <p:sldLayoutId id="2147483947" r:id="rId12"/>
    <p:sldLayoutId id="2147483948" r:id="rId13"/>
    <p:sldLayoutId id="2147483949" r:id="rId14"/>
    <p:sldLayoutId id="2147483950" r:id="rId15"/>
    <p:sldLayoutId id="2147483951" r:id="rId16"/>
    <p:sldLayoutId id="2147483952" r:id="rId17"/>
  </p:sldLayoutIdLst>
  <p:hf sldNum="0"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 cap="none">
          <a:ln w="3175" cmpd="sng">
            <a:noFill/>
          </a:ln>
          <a:solidFill>
            <a:schemeClr val="tx1">
              <a:lumMod val="85000"/>
              <a:lumOff val="15000"/>
            </a:schemeClr>
          </a:solidFill>
          <a:effectLst/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857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20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2pPr>
      <a:lvl3pPr marL="12001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8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3pPr>
      <a:lvl4pPr marL="15430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6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4pPr>
      <a:lvl5pPr marL="2000250" indent="-17145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accent1"/>
        </a:buClr>
        <a:buSzPct val="115000"/>
        <a:buFont typeface="Arial"/>
        <a:buChar char="•"/>
        <a:defRPr sz="1400" kern="1200" cap="none">
          <a:solidFill>
            <a:schemeClr val="tx1">
              <a:lumMod val="85000"/>
              <a:lumOff val="15000"/>
            </a:schemeClr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platzhalt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de-DE"/>
          </a:p>
        </p:txBody>
      </p:sp>
      <p:sp>
        <p:nvSpPr>
          <p:cNvPr id="3" name="Textplatzhalt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de-DE"/>
          </a:p>
        </p:txBody>
      </p:sp>
      <p:sp>
        <p:nvSpPr>
          <p:cNvPr id="4" name="Datumsplatzhalt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ußzeilenplatzhalt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Foliennummernplatzhalt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58367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95" r:id="rId1"/>
    <p:sldLayoutId id="2147483996" r:id="rId2"/>
    <p:sldLayoutId id="2147483997" r:id="rId3"/>
    <p:sldLayoutId id="2147483998" r:id="rId4"/>
    <p:sldLayoutId id="2147483999" r:id="rId5"/>
    <p:sldLayoutId id="2147484000" r:id="rId6"/>
    <p:sldLayoutId id="2147484001" r:id="rId7"/>
    <p:sldLayoutId id="2147484002" r:id="rId8"/>
    <p:sldLayoutId id="2147484003" r:id="rId9"/>
    <p:sldLayoutId id="2147484004" r:id="rId10"/>
    <p:sldLayoutId id="2147484005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e-D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65649018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4007" r:id="rId1"/>
    <p:sldLayoutId id="2147484008" r:id="rId2"/>
    <p:sldLayoutId id="2147484009" r:id="rId3"/>
    <p:sldLayoutId id="2147484010" r:id="rId4"/>
    <p:sldLayoutId id="2147484011" r:id="rId5"/>
    <p:sldLayoutId id="2147484012" r:id="rId6"/>
    <p:sldLayoutId id="2147484013" r:id="rId7"/>
    <p:sldLayoutId id="2147484014" r:id="rId8"/>
    <p:sldLayoutId id="2147484015" r:id="rId9"/>
    <p:sldLayoutId id="2147484016" r:id="rId10"/>
    <p:sldLayoutId id="2147484017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de-DE" smtClean="0"/>
              <a:t>Titelmasterformat durch Klicken bearbeiten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de-DE" smtClean="0"/>
              <a:t>Formatvorlagen des Textmasters bearbeiten</a:t>
            </a:r>
          </a:p>
          <a:p>
            <a:pPr lvl="1"/>
            <a:r>
              <a:rPr lang="de-DE" smtClean="0"/>
              <a:t>Zweite Ebene</a:t>
            </a:r>
          </a:p>
          <a:p>
            <a:pPr lvl="2"/>
            <a:r>
              <a:rPr lang="de-DE" smtClean="0"/>
              <a:t>Dritte Ebene</a:t>
            </a:r>
          </a:p>
          <a:p>
            <a:pPr lvl="3"/>
            <a:r>
              <a:rPr lang="de-DE" smtClean="0"/>
              <a:t>Vierte Ebene</a:t>
            </a:r>
          </a:p>
          <a:p>
            <a:pPr lvl="4"/>
            <a:r>
              <a:rPr lang="de-DE" smtClean="0"/>
              <a:t>Fünfte Ebene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586B75A-687E-405C-8A0B-8D00578BA2C3}" type="datetimeFigureOut">
              <a:rPr lang="en-US" smtClean="0"/>
              <a:pPr/>
              <a:t>7/15/2016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 lang="en-US" smtClean="0"/>
              <a:pPr/>
              <a:t>‹Nr.›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701159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9" r:id="rId1"/>
    <p:sldLayoutId id="2147484020" r:id="rId2"/>
    <p:sldLayoutId id="2147484021" r:id="rId3"/>
    <p:sldLayoutId id="2147484022" r:id="rId4"/>
    <p:sldLayoutId id="2147484023" r:id="rId5"/>
    <p:sldLayoutId id="2147484024" r:id="rId6"/>
    <p:sldLayoutId id="2147484025" r:id="rId7"/>
    <p:sldLayoutId id="2147484026" r:id="rId8"/>
    <p:sldLayoutId id="2147484027" r:id="rId9"/>
    <p:sldLayoutId id="2147484028" r:id="rId10"/>
    <p:sldLayoutId id="2147484029" r:id="rId11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diagramLayout" Target="../diagrams/layout4.xml"/><Relationship Id="rId7" Type="http://schemas.openxmlformats.org/officeDocument/2006/relationships/image" Target="../media/image8.png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diagramLayout" Target="../diagrams/layout6.xml"/><Relationship Id="rId7" Type="http://schemas.openxmlformats.org/officeDocument/2006/relationships/image" Target="../media/image10.PNG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9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WMF"/><Relationship Id="rId1" Type="http://schemas.openxmlformats.org/officeDocument/2006/relationships/slideLayout" Target="../slideLayouts/slideLayout2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1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19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4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4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4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0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de-DE" dirty="0" smtClean="0">
                <a:latin typeface="Franklin Gothic Medium Cond" panose="020B0606030402020204" pitchFamily="34" charset="0"/>
              </a:rPr>
              <a:t>Der neue Gartenkatalog </a:t>
            </a:r>
            <a:br>
              <a:rPr lang="de-DE" dirty="0" smtClean="0">
                <a:latin typeface="Franklin Gothic Medium Cond" panose="020B0606030402020204" pitchFamily="34" charset="0"/>
              </a:rPr>
            </a:br>
            <a:r>
              <a:rPr lang="de-DE" dirty="0" smtClean="0">
                <a:latin typeface="Franklin Gothic Medium Cond" panose="020B0606030402020204" pitchFamily="34" charset="0"/>
              </a:rPr>
              <a:t>ist da!</a:t>
            </a:r>
            <a:endParaRPr lang="de-DE" dirty="0">
              <a:latin typeface="Franklin Gothic Medium Cond" panose="020B0606030402020204" pitchFamily="34" charset="0"/>
            </a:endParaRPr>
          </a:p>
        </p:txBody>
      </p:sp>
      <p:sp>
        <p:nvSpPr>
          <p:cNvPr id="6" name="Untertitel 5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de-DE"/>
          </a:p>
        </p:txBody>
      </p:sp>
      <p:pic>
        <p:nvPicPr>
          <p:cNvPr id="4" name="Grafik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21748" y="3509963"/>
            <a:ext cx="3748504" cy="2811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5754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Auswahl 1 oder Auswahl 2?</a:t>
            </a:r>
            <a:endParaRPr lang="de-DE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0137341"/>
              </p:ext>
            </p:extLst>
          </p:nvPr>
        </p:nvGraphicFramePr>
        <p:xfrm>
          <a:off x="1295401" y="2556932"/>
          <a:ext cx="9601196" cy="33189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17968521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1252406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2723288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39544598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160412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047847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fik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035" y="3232073"/>
            <a:ext cx="465478" cy="464715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035" y="3962399"/>
            <a:ext cx="465478" cy="464715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035" y="4664647"/>
            <a:ext cx="465478" cy="464715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035" y="5408036"/>
            <a:ext cx="465478" cy="464715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21038" y="3231853"/>
            <a:ext cx="465478" cy="464715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21038" y="3949557"/>
            <a:ext cx="465478" cy="464715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21038" y="4677115"/>
            <a:ext cx="465478" cy="464715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V="1">
            <a:off x="6921038" y="5408036"/>
            <a:ext cx="465478" cy="4647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28852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95388771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537545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reihandform 2"/>
          <p:cNvSpPr/>
          <p:nvPr/>
        </p:nvSpPr>
        <p:spPr>
          <a:xfrm>
            <a:off x="843462" y="1825625"/>
            <a:ext cx="5062686" cy="4351338"/>
          </a:xfrm>
          <a:custGeom>
            <a:avLst/>
            <a:gdLst>
              <a:gd name="connsiteX0" fmla="*/ 0 w 5062686"/>
              <a:gd name="connsiteY0" fmla="*/ 435134 h 4351338"/>
              <a:gd name="connsiteX1" fmla="*/ 435134 w 5062686"/>
              <a:gd name="connsiteY1" fmla="*/ 0 h 4351338"/>
              <a:gd name="connsiteX2" fmla="*/ 4627552 w 5062686"/>
              <a:gd name="connsiteY2" fmla="*/ 0 h 4351338"/>
              <a:gd name="connsiteX3" fmla="*/ 5062686 w 5062686"/>
              <a:gd name="connsiteY3" fmla="*/ 435134 h 4351338"/>
              <a:gd name="connsiteX4" fmla="*/ 5062686 w 5062686"/>
              <a:gd name="connsiteY4" fmla="*/ 3916204 h 4351338"/>
              <a:gd name="connsiteX5" fmla="*/ 4627552 w 5062686"/>
              <a:gd name="connsiteY5" fmla="*/ 4351338 h 4351338"/>
              <a:gd name="connsiteX6" fmla="*/ 435134 w 5062686"/>
              <a:gd name="connsiteY6" fmla="*/ 4351338 h 4351338"/>
              <a:gd name="connsiteX7" fmla="*/ 0 w 5062686"/>
              <a:gd name="connsiteY7" fmla="*/ 3916204 h 4351338"/>
              <a:gd name="connsiteX8" fmla="*/ 0 w 5062686"/>
              <a:gd name="connsiteY8" fmla="*/ 435134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2686" h="4351338">
                <a:moveTo>
                  <a:pt x="0" y="435134"/>
                </a:moveTo>
                <a:cubicBezTo>
                  <a:pt x="0" y="194816"/>
                  <a:pt x="194816" y="0"/>
                  <a:pt x="435134" y="0"/>
                </a:cubicBezTo>
                <a:lnTo>
                  <a:pt x="4627552" y="0"/>
                </a:lnTo>
                <a:cubicBezTo>
                  <a:pt x="4867870" y="0"/>
                  <a:pt x="5062686" y="194816"/>
                  <a:pt x="5062686" y="435134"/>
                </a:cubicBezTo>
                <a:lnTo>
                  <a:pt x="5062686" y="3916204"/>
                </a:lnTo>
                <a:cubicBezTo>
                  <a:pt x="5062686" y="4156522"/>
                  <a:pt x="4867870" y="4351338"/>
                  <a:pt x="4627552" y="4351338"/>
                </a:cubicBezTo>
                <a:lnTo>
                  <a:pt x="435134" y="4351338"/>
                </a:lnTo>
                <a:cubicBezTo>
                  <a:pt x="194816" y="4351338"/>
                  <a:pt x="0" y="4156522"/>
                  <a:pt x="0" y="3916204"/>
                </a:cubicBezTo>
                <a:lnTo>
                  <a:pt x="0" y="435134"/>
                </a:lnTo>
                <a:close/>
              </a:path>
            </a:pathLst>
          </a:cu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0" tIns="228600" rIns="228600" bIns="3274537" numCol="1" spcCol="1270" anchor="ctr" anchorCtr="0">
            <a:noAutofit/>
          </a:bodyPr>
          <a:lstStyle/>
          <a:p>
            <a:pPr lvl="0" algn="ctr" defTabSz="2667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6000" kern="1200" dirty="0" smtClean="0"/>
              <a:t>Auswahl 1</a:t>
            </a:r>
            <a:endParaRPr lang="de-DE" sz="6000" kern="1200" dirty="0"/>
          </a:p>
        </p:txBody>
      </p:sp>
      <p:sp>
        <p:nvSpPr>
          <p:cNvPr id="4" name="Freihandform 3"/>
          <p:cNvSpPr/>
          <p:nvPr/>
        </p:nvSpPr>
        <p:spPr>
          <a:xfrm>
            <a:off x="1349731" y="313113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dirty="0" smtClean="0"/>
              <a:t>Argument 1</a:t>
            </a:r>
            <a:endParaRPr lang="de-DE" sz="3300" kern="1200" dirty="0"/>
          </a:p>
        </p:txBody>
      </p:sp>
      <p:sp>
        <p:nvSpPr>
          <p:cNvPr id="6" name="Freihandform 5"/>
          <p:cNvSpPr/>
          <p:nvPr/>
        </p:nvSpPr>
        <p:spPr>
          <a:xfrm>
            <a:off x="1349731" y="386255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dirty="0" smtClean="0"/>
              <a:t>Argument 2</a:t>
            </a:r>
            <a:endParaRPr lang="de-DE" sz="3300" kern="1200" dirty="0"/>
          </a:p>
        </p:txBody>
      </p:sp>
      <p:sp>
        <p:nvSpPr>
          <p:cNvPr id="7" name="Freihandform 6"/>
          <p:cNvSpPr/>
          <p:nvPr/>
        </p:nvSpPr>
        <p:spPr>
          <a:xfrm>
            <a:off x="1349731" y="459397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dirty="0" smtClean="0"/>
              <a:t>Argument 3</a:t>
            </a:r>
            <a:endParaRPr lang="de-DE" sz="3300" kern="1200" dirty="0"/>
          </a:p>
        </p:txBody>
      </p:sp>
      <p:sp>
        <p:nvSpPr>
          <p:cNvPr id="8" name="Freihandform 7"/>
          <p:cNvSpPr/>
          <p:nvPr/>
        </p:nvSpPr>
        <p:spPr>
          <a:xfrm>
            <a:off x="1349731" y="532539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smtClean="0"/>
              <a:t>Argument 4</a:t>
            </a:r>
            <a:endParaRPr lang="de-DE" sz="3300" kern="1200"/>
          </a:p>
        </p:txBody>
      </p:sp>
      <p:sp>
        <p:nvSpPr>
          <p:cNvPr id="9" name="Freihandform 8"/>
          <p:cNvSpPr/>
          <p:nvPr/>
        </p:nvSpPr>
        <p:spPr>
          <a:xfrm>
            <a:off x="6285850" y="1825625"/>
            <a:ext cx="5062686" cy="4351338"/>
          </a:xfrm>
          <a:custGeom>
            <a:avLst/>
            <a:gdLst>
              <a:gd name="connsiteX0" fmla="*/ 0 w 5062686"/>
              <a:gd name="connsiteY0" fmla="*/ 435134 h 4351338"/>
              <a:gd name="connsiteX1" fmla="*/ 435134 w 5062686"/>
              <a:gd name="connsiteY1" fmla="*/ 0 h 4351338"/>
              <a:gd name="connsiteX2" fmla="*/ 4627552 w 5062686"/>
              <a:gd name="connsiteY2" fmla="*/ 0 h 4351338"/>
              <a:gd name="connsiteX3" fmla="*/ 5062686 w 5062686"/>
              <a:gd name="connsiteY3" fmla="*/ 435134 h 4351338"/>
              <a:gd name="connsiteX4" fmla="*/ 5062686 w 5062686"/>
              <a:gd name="connsiteY4" fmla="*/ 3916204 h 4351338"/>
              <a:gd name="connsiteX5" fmla="*/ 4627552 w 5062686"/>
              <a:gd name="connsiteY5" fmla="*/ 4351338 h 4351338"/>
              <a:gd name="connsiteX6" fmla="*/ 435134 w 5062686"/>
              <a:gd name="connsiteY6" fmla="*/ 4351338 h 4351338"/>
              <a:gd name="connsiteX7" fmla="*/ 0 w 5062686"/>
              <a:gd name="connsiteY7" fmla="*/ 3916204 h 4351338"/>
              <a:gd name="connsiteX8" fmla="*/ 0 w 5062686"/>
              <a:gd name="connsiteY8" fmla="*/ 435134 h 435133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5062686" h="4351338">
                <a:moveTo>
                  <a:pt x="0" y="435134"/>
                </a:moveTo>
                <a:cubicBezTo>
                  <a:pt x="0" y="194816"/>
                  <a:pt x="194816" y="0"/>
                  <a:pt x="435134" y="0"/>
                </a:cubicBezTo>
                <a:lnTo>
                  <a:pt x="4627552" y="0"/>
                </a:lnTo>
                <a:cubicBezTo>
                  <a:pt x="4867870" y="0"/>
                  <a:pt x="5062686" y="194816"/>
                  <a:pt x="5062686" y="435134"/>
                </a:cubicBezTo>
                <a:lnTo>
                  <a:pt x="5062686" y="3916204"/>
                </a:lnTo>
                <a:cubicBezTo>
                  <a:pt x="5062686" y="4156522"/>
                  <a:pt x="4867870" y="4351338"/>
                  <a:pt x="4627552" y="4351338"/>
                </a:cubicBezTo>
                <a:lnTo>
                  <a:pt x="435134" y="4351338"/>
                </a:lnTo>
                <a:cubicBezTo>
                  <a:pt x="194816" y="4351338"/>
                  <a:pt x="0" y="4156522"/>
                  <a:pt x="0" y="3916204"/>
                </a:cubicBezTo>
                <a:lnTo>
                  <a:pt x="0" y="435134"/>
                </a:lnTo>
                <a:close/>
              </a:path>
            </a:pathLst>
          </a:custGeom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228600" tIns="228600" rIns="228600" bIns="3274537" numCol="1" spcCol="1270" anchor="ctr" anchorCtr="0">
            <a:noAutofit/>
          </a:bodyPr>
          <a:lstStyle/>
          <a:p>
            <a:pPr lvl="0" algn="ctr" defTabSz="266700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6000" kern="1200" dirty="0" smtClean="0"/>
              <a:t>Auswahl 2</a:t>
            </a:r>
            <a:endParaRPr lang="de-DE" sz="6000" kern="1200" dirty="0"/>
          </a:p>
        </p:txBody>
      </p:sp>
      <p:sp>
        <p:nvSpPr>
          <p:cNvPr id="10" name="Freihandform 9"/>
          <p:cNvSpPr/>
          <p:nvPr/>
        </p:nvSpPr>
        <p:spPr>
          <a:xfrm>
            <a:off x="6792119" y="313113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dirty="0" smtClean="0"/>
              <a:t>Argument 1</a:t>
            </a:r>
            <a:endParaRPr lang="de-DE" sz="3300" kern="1200" dirty="0"/>
          </a:p>
        </p:txBody>
      </p:sp>
      <p:sp>
        <p:nvSpPr>
          <p:cNvPr id="11" name="Freihandform 10"/>
          <p:cNvSpPr/>
          <p:nvPr/>
        </p:nvSpPr>
        <p:spPr>
          <a:xfrm>
            <a:off x="6792119" y="386255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smtClean="0"/>
              <a:t>Argument 2</a:t>
            </a:r>
            <a:endParaRPr lang="de-DE" sz="3300" kern="1200"/>
          </a:p>
        </p:txBody>
      </p:sp>
      <p:sp>
        <p:nvSpPr>
          <p:cNvPr id="12" name="Freihandform 11"/>
          <p:cNvSpPr/>
          <p:nvPr/>
        </p:nvSpPr>
        <p:spPr>
          <a:xfrm>
            <a:off x="6792119" y="459397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smtClean="0"/>
              <a:t>Argument 3</a:t>
            </a:r>
            <a:endParaRPr lang="de-DE" sz="3300" kern="1200"/>
          </a:p>
        </p:txBody>
      </p:sp>
      <p:sp>
        <p:nvSpPr>
          <p:cNvPr id="13" name="Freihandform 12"/>
          <p:cNvSpPr/>
          <p:nvPr/>
        </p:nvSpPr>
        <p:spPr>
          <a:xfrm>
            <a:off x="6792119" y="5325392"/>
            <a:ext cx="4050149" cy="633897"/>
          </a:xfrm>
          <a:custGeom>
            <a:avLst/>
            <a:gdLst>
              <a:gd name="connsiteX0" fmla="*/ 0 w 4050149"/>
              <a:gd name="connsiteY0" fmla="*/ 63390 h 633897"/>
              <a:gd name="connsiteX1" fmla="*/ 63390 w 4050149"/>
              <a:gd name="connsiteY1" fmla="*/ 0 h 633897"/>
              <a:gd name="connsiteX2" fmla="*/ 3986759 w 4050149"/>
              <a:gd name="connsiteY2" fmla="*/ 0 h 633897"/>
              <a:gd name="connsiteX3" fmla="*/ 4050149 w 4050149"/>
              <a:gd name="connsiteY3" fmla="*/ 63390 h 633897"/>
              <a:gd name="connsiteX4" fmla="*/ 4050149 w 4050149"/>
              <a:gd name="connsiteY4" fmla="*/ 570507 h 633897"/>
              <a:gd name="connsiteX5" fmla="*/ 3986759 w 4050149"/>
              <a:gd name="connsiteY5" fmla="*/ 633897 h 633897"/>
              <a:gd name="connsiteX6" fmla="*/ 63390 w 4050149"/>
              <a:gd name="connsiteY6" fmla="*/ 633897 h 633897"/>
              <a:gd name="connsiteX7" fmla="*/ 0 w 4050149"/>
              <a:gd name="connsiteY7" fmla="*/ 570507 h 633897"/>
              <a:gd name="connsiteX8" fmla="*/ 0 w 4050149"/>
              <a:gd name="connsiteY8" fmla="*/ 63390 h 63389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4050149" h="633897">
                <a:moveTo>
                  <a:pt x="0" y="63390"/>
                </a:moveTo>
                <a:cubicBezTo>
                  <a:pt x="0" y="28381"/>
                  <a:pt x="28381" y="0"/>
                  <a:pt x="63390" y="0"/>
                </a:cubicBezTo>
                <a:lnTo>
                  <a:pt x="3986759" y="0"/>
                </a:lnTo>
                <a:cubicBezTo>
                  <a:pt x="4021768" y="0"/>
                  <a:pt x="4050149" y="28381"/>
                  <a:pt x="4050149" y="63390"/>
                </a:cubicBezTo>
                <a:lnTo>
                  <a:pt x="4050149" y="570507"/>
                </a:lnTo>
                <a:cubicBezTo>
                  <a:pt x="4050149" y="605516"/>
                  <a:pt x="4021768" y="633897"/>
                  <a:pt x="3986759" y="633897"/>
                </a:cubicBezTo>
                <a:lnTo>
                  <a:pt x="63390" y="633897"/>
                </a:lnTo>
                <a:cubicBezTo>
                  <a:pt x="28381" y="633897"/>
                  <a:pt x="0" y="605516"/>
                  <a:pt x="0" y="570507"/>
                </a:cubicBezTo>
                <a:lnTo>
                  <a:pt x="0" y="63390"/>
                </a:lnTo>
                <a:close/>
              </a:path>
            </a:pathLst>
          </a:cu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spcFirstLastPara="0" vert="horz" wrap="square" lIns="102386" tIns="81431" rIns="102386" bIns="81431" numCol="1" spcCol="1270" anchor="ctr" anchorCtr="0">
            <a:noAutofit/>
          </a:bodyPr>
          <a:lstStyle/>
          <a:p>
            <a:pPr lvl="0" algn="ctr" defTabSz="1466850" rtl="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de-DE" sz="3300" kern="1200" smtClean="0"/>
              <a:t>Argument 4</a:t>
            </a:r>
            <a:endParaRPr lang="de-DE" sz="3300" kern="1200"/>
          </a:p>
        </p:txBody>
      </p:sp>
      <p:sp>
        <p:nvSpPr>
          <p:cNvPr id="14" name="Textfeld 13"/>
          <p:cNvSpPr txBox="1"/>
          <p:nvPr/>
        </p:nvSpPr>
        <p:spPr>
          <a:xfrm>
            <a:off x="843462" y="337625"/>
            <a:ext cx="437565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Beispiel: SmartArt in Grafikelemente konvertieren und Gruppierung aufheben. Dann können die Objekte einzeln animiert werden.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32350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mph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>
                                        <p:cTn id="2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rgbClr val="2E75B5"/>
                                      </p:to>
                                    </p:animClr>
                                    <p:set>
                                      <p:cBhvr>
                                        <p:cTn id="2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2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Inhaltsplatzhalt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2645033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2" name="Grafik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27" y="3193473"/>
            <a:ext cx="491836" cy="491836"/>
          </a:xfrm>
          <a:prstGeom prst="rect">
            <a:avLst/>
          </a:prstGeom>
        </p:spPr>
      </p:pic>
      <p:pic>
        <p:nvPicPr>
          <p:cNvPr id="4" name="Grafik 3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7127" y="3944960"/>
            <a:ext cx="491836" cy="491836"/>
          </a:xfrm>
          <a:prstGeom prst="rect">
            <a:avLst/>
          </a:prstGeom>
        </p:spPr>
      </p:pic>
      <p:pic>
        <p:nvPicPr>
          <p:cNvPr id="6" name="Grafik 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221" y="4654411"/>
            <a:ext cx="491836" cy="491836"/>
          </a:xfrm>
          <a:prstGeom prst="rect">
            <a:avLst/>
          </a:prstGeom>
        </p:spPr>
      </p:pic>
      <p:pic>
        <p:nvPicPr>
          <p:cNvPr id="7" name="Grafik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221" y="3944960"/>
            <a:ext cx="491836" cy="491836"/>
          </a:xfrm>
          <a:prstGeom prst="rect">
            <a:avLst/>
          </a:prstGeom>
        </p:spPr>
      </p:pic>
      <p:pic>
        <p:nvPicPr>
          <p:cNvPr id="8" name="Grafik 7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5221" y="3193473"/>
            <a:ext cx="491836" cy="491836"/>
          </a:xfrm>
          <a:prstGeom prst="rect">
            <a:avLst/>
          </a:prstGeom>
        </p:spPr>
      </p:pic>
      <p:pic>
        <p:nvPicPr>
          <p:cNvPr id="3" name="Grafik 2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763" y="4654411"/>
            <a:ext cx="493200" cy="493200"/>
          </a:xfrm>
          <a:prstGeom prst="rect">
            <a:avLst/>
          </a:prstGeom>
        </p:spPr>
      </p:pic>
      <p:pic>
        <p:nvPicPr>
          <p:cNvPr id="9" name="Grafik 8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5763" y="5405898"/>
            <a:ext cx="493200" cy="493200"/>
          </a:xfrm>
          <a:prstGeom prst="rect">
            <a:avLst/>
          </a:prstGeom>
        </p:spPr>
      </p:pic>
      <p:pic>
        <p:nvPicPr>
          <p:cNvPr id="10" name="Grafik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45379" y="5405898"/>
            <a:ext cx="493200" cy="493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56108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Umsatzentwicklung</a:t>
            </a:r>
            <a:endParaRPr lang="de-DE" sz="2800" dirty="0"/>
          </a:p>
        </p:txBody>
      </p:sp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95871898"/>
              </p:ext>
            </p:extLst>
          </p:nvPr>
        </p:nvGraphicFramePr>
        <p:xfrm>
          <a:off x="838200" y="1825625"/>
          <a:ext cx="8011509" cy="2646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628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9420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79420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79420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</a:tblGrid>
              <a:tr h="882000"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Sparte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2011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2012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2013</a:t>
                      </a:r>
                      <a:endParaRPr lang="de-DE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82000"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Sportschuhe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300.000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265.000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180.000</a:t>
                      </a:r>
                      <a:endParaRPr lang="de-DE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82000"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Damenschuhe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380.000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600.000</a:t>
                      </a:r>
                      <a:endParaRPr lang="de-DE" sz="28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de-DE" sz="2800" dirty="0" smtClean="0"/>
                        <a:t>730.000</a:t>
                      </a:r>
                      <a:endParaRPr lang="de-DE" sz="28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15395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1" name="Diagramm 10"/>
          <p:cNvGraphicFramePr/>
          <p:nvPr>
            <p:extLst>
              <p:ext uri="{D42A27DB-BD31-4B8C-83A1-F6EECF244321}">
                <p14:modId xmlns:p14="http://schemas.microsoft.com/office/powerpoint/2010/main" val="2040472390"/>
              </p:ext>
            </p:extLst>
          </p:nvPr>
        </p:nvGraphicFramePr>
        <p:xfrm>
          <a:off x="789709" y="318653"/>
          <a:ext cx="10764982" cy="591589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feld 12"/>
          <p:cNvSpPr txBox="1"/>
          <p:nvPr/>
        </p:nvSpPr>
        <p:spPr>
          <a:xfrm>
            <a:off x="360218" y="6262255"/>
            <a:ext cx="2050473" cy="37407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dirty="0" smtClean="0"/>
              <a:t>In Tsd. EUR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3174162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6142" y="0"/>
            <a:ext cx="5759957" cy="6857439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063915" y="1179093"/>
            <a:ext cx="4944979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de-DE" sz="6000" dirty="0" smtClean="0">
                <a:ln w="0"/>
                <a:solidFill>
                  <a:schemeClr val="accent2">
                    <a:lumMod val="75000"/>
                  </a:schemeClr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Jeder zweite unserer Kunden ist sportlich aktiv</a:t>
            </a:r>
            <a:endParaRPr lang="de-DE" sz="6000" dirty="0">
              <a:ln w="0"/>
              <a:solidFill>
                <a:schemeClr val="accent2">
                  <a:lumMod val="75000"/>
                </a:schemeClr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1333623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Grafik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76"/>
          <a:stretch/>
        </p:blipFill>
        <p:spPr>
          <a:xfrm>
            <a:off x="0" y="-80213"/>
            <a:ext cx="12192000" cy="8167723"/>
          </a:xfrm>
          <a:prstGeom prst="rect">
            <a:avLst/>
          </a:prstGeom>
        </p:spPr>
      </p:pic>
      <p:sp>
        <p:nvSpPr>
          <p:cNvPr id="5" name="Rechteck 4"/>
          <p:cNvSpPr/>
          <p:nvPr/>
        </p:nvSpPr>
        <p:spPr>
          <a:xfrm>
            <a:off x="6096000" y="-80213"/>
            <a:ext cx="5197642" cy="8167723"/>
          </a:xfrm>
          <a:prstGeom prst="rect">
            <a:avLst/>
          </a:prstGeom>
          <a:gradFill>
            <a:gsLst>
              <a:gs pos="31000">
                <a:srgbClr val="C9C9C9">
                  <a:alpha val="89000"/>
                </a:srgbClr>
              </a:gs>
              <a:gs pos="0">
                <a:schemeClr val="accent3">
                  <a:lumMod val="110000"/>
                  <a:satMod val="105000"/>
                  <a:tint val="67000"/>
                  <a:alpha val="40000"/>
                </a:schemeClr>
              </a:gs>
              <a:gs pos="100000">
                <a:schemeClr val="accent3">
                  <a:lumMod val="105000"/>
                  <a:satMod val="109000"/>
                  <a:tint val="81000"/>
                  <a:alpha val="99000"/>
                </a:schemeClr>
              </a:gs>
            </a:gsLst>
          </a:gradFill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de-DE" sz="6000" dirty="0" smtClean="0">
                <a:ln w="0"/>
                <a:solidFill>
                  <a:srgbClr val="A50029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Franklin Gothic Medium Cond" panose="020B0606030402020204" pitchFamily="34" charset="0"/>
              </a:rPr>
              <a:t>Freuen Sie sich auf unsere Neuheiten</a:t>
            </a:r>
            <a:endParaRPr lang="de-DE" sz="6000" dirty="0">
              <a:ln w="0"/>
              <a:solidFill>
                <a:srgbClr val="A50029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949717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fik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58289" y="1507067"/>
            <a:ext cx="3187156" cy="3648456"/>
          </a:xfrm>
          <a:prstGeom prst="rect">
            <a:avLst/>
          </a:prstGeom>
        </p:spPr>
      </p:pic>
      <p:sp>
        <p:nvSpPr>
          <p:cNvPr id="3" name="Textfeld 2"/>
          <p:cNvSpPr txBox="1"/>
          <p:nvPr/>
        </p:nvSpPr>
        <p:spPr>
          <a:xfrm>
            <a:off x="6908800" y="1507067"/>
            <a:ext cx="4758267" cy="32316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13800" dirty="0" smtClean="0">
                <a:solidFill>
                  <a:srgbClr val="5D2E17"/>
                </a:solidFill>
              </a:rPr>
              <a:t>8,2</a:t>
            </a:r>
            <a:r>
              <a:rPr lang="de-DE" sz="6600" dirty="0" smtClean="0">
                <a:solidFill>
                  <a:srgbClr val="5D2E17"/>
                </a:solidFill>
              </a:rPr>
              <a:t> </a:t>
            </a:r>
            <a:r>
              <a:rPr lang="de-DE" sz="6600" dirty="0" smtClean="0">
                <a:solidFill>
                  <a:srgbClr val="5D2E17"/>
                </a:solidFill>
                <a:latin typeface="Franklin Gothic Medium Cond" panose="020B0606030402020204" pitchFamily="34" charset="0"/>
              </a:rPr>
              <a:t>Kilogramm</a:t>
            </a:r>
            <a:endParaRPr lang="de-DE" sz="6600" dirty="0">
              <a:solidFill>
                <a:srgbClr val="5D2E17"/>
              </a:solidFill>
              <a:latin typeface="Franklin Gothic Medium Cond" panose="020B0606030402020204" pitchFamily="34" charset="0"/>
            </a:endParaRPr>
          </a:p>
        </p:txBody>
      </p:sp>
      <p:sp>
        <p:nvSpPr>
          <p:cNvPr id="4" name="Textfeld 3"/>
          <p:cNvSpPr txBox="1"/>
          <p:nvPr/>
        </p:nvSpPr>
        <p:spPr>
          <a:xfrm>
            <a:off x="6925733" y="4738721"/>
            <a:ext cx="4741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>
                <a:solidFill>
                  <a:srgbClr val="5D2E17"/>
                </a:solidFill>
                <a:latin typeface="Franklin Gothic Medium Cond" panose="020B0606030402020204" pitchFamily="34" charset="0"/>
              </a:rPr>
              <a:t>p</a:t>
            </a:r>
            <a:r>
              <a:rPr lang="de-DE" sz="2800" dirty="0" smtClean="0">
                <a:solidFill>
                  <a:srgbClr val="5D2E17"/>
                </a:solidFill>
                <a:latin typeface="Franklin Gothic Medium Cond" panose="020B0606030402020204" pitchFamily="34" charset="0"/>
              </a:rPr>
              <a:t>ro Kopf und Jahr</a:t>
            </a:r>
            <a:endParaRPr lang="de-DE" sz="2800" dirty="0">
              <a:solidFill>
                <a:srgbClr val="5D2E17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055584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Schokoladenverbrauch</a:t>
            </a:r>
            <a:endParaRPr lang="de-DE" dirty="0"/>
          </a:p>
        </p:txBody>
      </p:sp>
      <p:sp>
        <p:nvSpPr>
          <p:cNvPr id="4" name="Inhaltsplatzhalter 3"/>
          <p:cNvSpPr>
            <a:spLocks noGrp="1"/>
          </p:cNvSpPr>
          <p:nvPr>
            <p:ph sz="half" idx="2"/>
          </p:nvPr>
        </p:nvSpPr>
        <p:spPr>
          <a:xfrm>
            <a:off x="6172200" y="2177066"/>
            <a:ext cx="5181600" cy="4020533"/>
          </a:xfrm>
        </p:spPr>
        <p:txBody>
          <a:bodyPr/>
          <a:lstStyle/>
          <a:p>
            <a:pPr marL="0" indent="0">
              <a:buNone/>
            </a:pPr>
            <a:r>
              <a:rPr lang="de-DE" dirty="0" smtClean="0"/>
              <a:t>Jeder Deutsche verbraucht pro Jahr 8,2 Kilogramm Schokolade</a:t>
            </a:r>
            <a:endParaRPr lang="de-DE" dirty="0"/>
          </a:p>
        </p:txBody>
      </p:sp>
      <p:pic>
        <p:nvPicPr>
          <p:cNvPr id="6" name="Grafik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21380" y="1867100"/>
            <a:ext cx="3187156" cy="36484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2909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Unser Angebot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Erstkontakt</a:t>
            </a:r>
          </a:p>
          <a:p>
            <a:r>
              <a:rPr lang="de-DE" dirty="0" smtClean="0"/>
              <a:t>Bearbeitung der Anfrage</a:t>
            </a:r>
          </a:p>
          <a:p>
            <a:r>
              <a:rPr lang="de-DE" dirty="0" smtClean="0"/>
              <a:t>Zusammenstellung eines Expertenteams</a:t>
            </a:r>
          </a:p>
          <a:p>
            <a:r>
              <a:rPr lang="de-DE" dirty="0" smtClean="0"/>
              <a:t>Erstgespräch mit dem Expertenteam</a:t>
            </a:r>
          </a:p>
          <a:p>
            <a:r>
              <a:rPr lang="de-DE" dirty="0" smtClean="0"/>
              <a:t>Kostenlose Erstberatung</a:t>
            </a:r>
          </a:p>
          <a:p>
            <a:r>
              <a:rPr lang="de-DE" dirty="0" smtClean="0"/>
              <a:t>Begleitung durch das Projekt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5245961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Inhaltsplatzhalt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0329141"/>
              </p:ext>
            </p:extLst>
          </p:nvPr>
        </p:nvGraphicFramePr>
        <p:xfrm>
          <a:off x="838200" y="491067"/>
          <a:ext cx="10515600" cy="59436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Pfeil nach rechts 5"/>
          <p:cNvSpPr/>
          <p:nvPr/>
        </p:nvSpPr>
        <p:spPr>
          <a:xfrm>
            <a:off x="1518567" y="4402666"/>
            <a:ext cx="2393033" cy="1185334"/>
          </a:xfrm>
          <a:prstGeom prst="rightArrow">
            <a:avLst/>
          </a:prstGeom>
          <a:solidFill>
            <a:schemeClr val="accent2">
              <a:lumMod val="40000"/>
              <a:lumOff val="60000"/>
            </a:schemeClr>
          </a:solidFill>
          <a:ln>
            <a:noFill/>
          </a:ln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de-DE" sz="2000" dirty="0" smtClean="0">
                <a:solidFill>
                  <a:srgbClr val="C00000"/>
                </a:solidFill>
                <a:latin typeface="Franklin Gothic Medium Cond" panose="020B0606030402020204" pitchFamily="34" charset="0"/>
              </a:rPr>
              <a:t>Unser Angebot</a:t>
            </a:r>
            <a:endParaRPr lang="de-DE" sz="2000" dirty="0">
              <a:solidFill>
                <a:srgbClr val="C00000"/>
              </a:solidFill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23789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458835637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6792596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Diagramm 5"/>
          <p:cNvGraphicFramePr/>
          <p:nvPr>
            <p:extLst>
              <p:ext uri="{D42A27DB-BD31-4B8C-83A1-F6EECF244321}">
                <p14:modId xmlns:p14="http://schemas.microsoft.com/office/powerpoint/2010/main" val="2320263956"/>
              </p:ext>
            </p:extLst>
          </p:nvPr>
        </p:nvGraphicFramePr>
        <p:xfrm>
          <a:off x="2032000" y="719666"/>
          <a:ext cx="8128000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9190131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Diagramm 6"/>
          <p:cNvGraphicFramePr/>
          <p:nvPr>
            <p:extLst>
              <p:ext uri="{D42A27DB-BD31-4B8C-83A1-F6EECF244321}">
                <p14:modId xmlns:p14="http://schemas.microsoft.com/office/powerpoint/2010/main" val="1552488764"/>
              </p:ext>
            </p:extLst>
          </p:nvPr>
        </p:nvGraphicFramePr>
        <p:xfrm>
          <a:off x="2032000" y="719666"/>
          <a:ext cx="7128329" cy="54186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Textfeld 1"/>
          <p:cNvSpPr txBox="1"/>
          <p:nvPr/>
        </p:nvSpPr>
        <p:spPr>
          <a:xfrm>
            <a:off x="8880928" y="2014180"/>
            <a:ext cx="1616529" cy="37555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 smtClean="0">
                <a:solidFill>
                  <a:schemeClr val="accent2">
                    <a:lumMod val="50000"/>
                  </a:schemeClr>
                </a:solidFill>
              </a:rPr>
              <a:t>Schokolade</a:t>
            </a:r>
            <a:endParaRPr lang="de-DE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  <p:sp>
        <p:nvSpPr>
          <p:cNvPr id="14" name="Textfeld 1"/>
          <p:cNvSpPr txBox="1"/>
          <p:nvPr/>
        </p:nvSpPr>
        <p:spPr>
          <a:xfrm>
            <a:off x="9160329" y="4319666"/>
            <a:ext cx="1616529" cy="375557"/>
          </a:xfrm>
          <a:prstGeom prst="rect">
            <a:avLst/>
          </a:prstGeom>
        </p:spPr>
        <p:txBody>
          <a:bodyPr wrap="squar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de-DE" sz="2000" dirty="0" smtClean="0">
                <a:solidFill>
                  <a:schemeClr val="accent2">
                    <a:lumMod val="50000"/>
                  </a:schemeClr>
                </a:solidFill>
              </a:rPr>
              <a:t>Pralinen</a:t>
            </a:r>
            <a:endParaRPr lang="de-DE" sz="2000" dirty="0">
              <a:solidFill>
                <a:schemeClr val="accent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472439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8943749"/>
              </p:ext>
            </p:extLst>
          </p:nvPr>
        </p:nvGraphicFramePr>
        <p:xfrm>
          <a:off x="1494972" y="1373469"/>
          <a:ext cx="8984342" cy="4134572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5846">
                  <a:extLst>
                    <a:ext uri="{9D8B030D-6E8A-4147-A177-3AD203B41FA5}">
                      <a16:colId xmlns:a16="http://schemas.microsoft.com/office/drawing/2014/main" val="73874972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3959341105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2093114016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3125922432"/>
                    </a:ext>
                  </a:extLst>
                </a:gridCol>
              </a:tblGrid>
              <a:tr h="509249">
                <a:tc gridSpan="4">
                  <a:txBody>
                    <a:bodyPr/>
                    <a:lstStyle/>
                    <a:p>
                      <a:endParaRPr lang="de-DE" sz="20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3129082"/>
                  </a:ext>
                </a:extLst>
              </a:tr>
              <a:tr h="848871">
                <a:tc>
                  <a:txBody>
                    <a:bodyPr/>
                    <a:lstStyle/>
                    <a:p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Sparte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23629220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Waschmaschinen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890.000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950.000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920.000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609650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Kühlschränke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730.000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790.000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910.000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849712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Kaffeemaschinen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350.000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280.000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160.000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382788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Staubsauger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690.000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780.000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1.260.000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186561"/>
                  </a:ext>
                </a:extLst>
              </a:tr>
            </a:tbl>
          </a:graphicData>
        </a:graphic>
      </p:graphicFrame>
      <p:sp>
        <p:nvSpPr>
          <p:cNvPr id="3" name="Textfeld 2"/>
          <p:cNvSpPr txBox="1"/>
          <p:nvPr/>
        </p:nvSpPr>
        <p:spPr>
          <a:xfrm>
            <a:off x="1406676" y="677333"/>
            <a:ext cx="91609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4800" dirty="0" smtClean="0"/>
              <a:t>Umsatzentwicklung</a:t>
            </a:r>
            <a:endParaRPr lang="de-DE" sz="4800" dirty="0"/>
          </a:p>
        </p:txBody>
      </p:sp>
    </p:spTree>
    <p:extLst>
      <p:ext uri="{BB962C8B-B14F-4D97-AF65-F5344CB8AC3E}">
        <p14:creationId xmlns:p14="http://schemas.microsoft.com/office/powerpoint/2010/main" val="28261952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elle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5837594"/>
              </p:ext>
            </p:extLst>
          </p:nvPr>
        </p:nvGraphicFramePr>
        <p:xfrm>
          <a:off x="1494972" y="1373469"/>
          <a:ext cx="8984342" cy="4204443"/>
        </p:xfrm>
        <a:graphic>
          <a:graphicData uri="http://schemas.openxmlformats.org/drawingml/2006/table">
            <a:tbl>
              <a:tblPr firstRow="1" bandRow="1">
                <a:tableStyleId>{2D5ABB26-0587-4C30-8999-92F81FD0307C}</a:tableStyleId>
              </a:tblPr>
              <a:tblGrid>
                <a:gridCol w="2855846">
                  <a:extLst>
                    <a:ext uri="{9D8B030D-6E8A-4147-A177-3AD203B41FA5}">
                      <a16:colId xmlns:a16="http://schemas.microsoft.com/office/drawing/2014/main" val="73874972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3959341105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2093114016"/>
                    </a:ext>
                  </a:extLst>
                </a:gridCol>
                <a:gridCol w="2042832">
                  <a:extLst>
                    <a:ext uri="{9D8B030D-6E8A-4147-A177-3AD203B41FA5}">
                      <a16:colId xmlns:a16="http://schemas.microsoft.com/office/drawing/2014/main" val="3125922432"/>
                    </a:ext>
                  </a:extLst>
                </a:gridCol>
              </a:tblGrid>
              <a:tr h="509249">
                <a:tc gridSpan="4">
                  <a:txBody>
                    <a:bodyPr/>
                    <a:lstStyle/>
                    <a:p>
                      <a:r>
                        <a:rPr lang="de-DE" sz="3200" dirty="0" smtClean="0"/>
                        <a:t>Umsatzentwicklung in Tsd. EUR</a:t>
                      </a:r>
                      <a:endParaRPr lang="de-DE" sz="3200" b="0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noFill/>
                  </a:tcPr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r"/>
                      <a:endParaRPr lang="de-DE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3263129082"/>
                  </a:ext>
                </a:extLst>
              </a:tr>
              <a:tr h="848871">
                <a:tc>
                  <a:txBody>
                    <a:bodyPr/>
                    <a:lstStyle/>
                    <a:p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Sparte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2013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2014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800" b="1" dirty="0" smtClean="0">
                          <a:solidFill>
                            <a:schemeClr val="tx1"/>
                          </a:solidFill>
                        </a:rPr>
                        <a:t>2015</a:t>
                      </a:r>
                      <a:endParaRPr lang="de-DE" sz="28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>
                    <a:lnB>
                      <a:noFill/>
                    </a:lnB>
                    <a:gradFill flip="none" rotWithShape="1">
                      <a:gsLst>
                        <a:gs pos="0">
                          <a:schemeClr val="accent3">
                            <a:lumMod val="5000"/>
                            <a:lumOff val="95000"/>
                          </a:schemeClr>
                        </a:gs>
                        <a:gs pos="84000">
                          <a:schemeClr val="tx2">
                            <a:lumMod val="40000"/>
                            <a:lumOff val="60000"/>
                          </a:schemeClr>
                        </a:gs>
                        <a:gs pos="100000">
                          <a:schemeClr val="tx2">
                            <a:lumMod val="40000"/>
                            <a:lumOff val="60000"/>
                          </a:schemeClr>
                        </a:gs>
                      </a:gsLst>
                      <a:lin ang="5400000" scaled="0"/>
                      <a:tileRect/>
                    </a:gradFill>
                  </a:tcPr>
                </a:tc>
                <a:extLst>
                  <a:ext uri="{0D108BD9-81ED-4DB2-BD59-A6C34878D82A}">
                    <a16:rowId xmlns:a16="http://schemas.microsoft.com/office/drawing/2014/main" val="2623629220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Waschmaschinen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890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950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920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80609650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Kühlschränke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730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790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910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19849712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Kaffeemaschinen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350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280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160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002382788"/>
                  </a:ext>
                </a:extLst>
              </a:tr>
              <a:tr h="694113">
                <a:tc>
                  <a:txBody>
                    <a:bodyPr/>
                    <a:lstStyle/>
                    <a:p>
                      <a:r>
                        <a:rPr lang="de-DE" sz="2000" dirty="0" smtClean="0"/>
                        <a:t>Staubsauger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690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780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r"/>
                      <a:r>
                        <a:rPr lang="de-DE" sz="2000" dirty="0" smtClean="0"/>
                        <a:t>1.260</a:t>
                      </a:r>
                      <a:endParaRPr lang="de-DE" sz="2000" dirty="0"/>
                    </a:p>
                  </a:txBody>
                  <a:tcPr anchor="ctr">
                    <a:lnL>
                      <a:noFill/>
                    </a:lnL>
                    <a:lnR>
                      <a:noFill/>
                    </a:lnR>
                    <a:lnT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2">
                          <a:lumMod val="60000"/>
                          <a:lumOff val="40000"/>
                        </a:schemeClr>
                      </a:solidFill>
                      <a:prstDash val="sysDot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4418656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44349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76400" y="2578630"/>
            <a:ext cx="9144000" cy="2387600"/>
          </a:xfrm>
        </p:spPr>
        <p:txBody>
          <a:bodyPr/>
          <a:lstStyle/>
          <a:p>
            <a:r>
              <a:rPr lang="de-DE" dirty="0" smtClean="0">
                <a:latin typeface="Blackadder ITC" panose="04020505051007020D02" pitchFamily="82" charset="0"/>
              </a:rPr>
              <a:t>Freuen Sie sich auf unsere Neuheiten</a:t>
            </a:r>
            <a:endParaRPr lang="de-DE" dirty="0">
              <a:latin typeface="Blackadder ITC" panose="04020505051007020D02" pitchFamily="8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859672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608667" y="2392363"/>
            <a:ext cx="9144000" cy="2387600"/>
          </a:xfrm>
        </p:spPr>
        <p:txBody>
          <a:bodyPr/>
          <a:lstStyle/>
          <a:p>
            <a:pPr algn="l"/>
            <a:r>
              <a:rPr lang="de-DE" dirty="0" smtClean="0">
                <a:latin typeface="Franklin Gothic Medium Cond" panose="020B0606030402020204" pitchFamily="34" charset="0"/>
              </a:rPr>
              <a:t>Freuen Sie sich auf unsere Neuheiten</a:t>
            </a:r>
            <a:endParaRPr lang="de-DE" dirty="0">
              <a:latin typeface="Franklin Gothic Medium Cond" panose="020B06060304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404076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Tagesordnung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252133"/>
            <a:ext cx="10515600" cy="3924830"/>
          </a:xfrm>
        </p:spPr>
        <p:txBody>
          <a:bodyPr/>
          <a:lstStyle/>
          <a:p>
            <a:r>
              <a:rPr lang="de-DE" dirty="0" smtClean="0"/>
              <a:t>Punkt 1</a:t>
            </a:r>
          </a:p>
          <a:p>
            <a:endParaRPr lang="de-DE" dirty="0" smtClean="0"/>
          </a:p>
          <a:p>
            <a:r>
              <a:rPr lang="de-DE" dirty="0" smtClean="0"/>
              <a:t>Punkt 2</a:t>
            </a:r>
          </a:p>
          <a:p>
            <a:endParaRPr lang="de-DE" dirty="0" smtClean="0"/>
          </a:p>
          <a:p>
            <a:r>
              <a:rPr lang="de-DE" dirty="0" smtClean="0"/>
              <a:t>Punkt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971976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Tagesordnung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838200" y="2252133"/>
            <a:ext cx="10515600" cy="3924830"/>
          </a:xfrm>
        </p:spPr>
        <p:txBody>
          <a:bodyPr/>
          <a:lstStyle/>
          <a:p>
            <a:r>
              <a:rPr lang="de-DE" dirty="0" smtClean="0"/>
              <a:t>Punkt 1</a:t>
            </a:r>
          </a:p>
          <a:p>
            <a:endParaRPr lang="de-DE" dirty="0" smtClean="0"/>
          </a:p>
          <a:p>
            <a:r>
              <a:rPr lang="de-DE" dirty="0" smtClean="0"/>
              <a:t>Punkt 2</a:t>
            </a:r>
          </a:p>
          <a:p>
            <a:endParaRPr lang="de-DE" dirty="0" smtClean="0"/>
          </a:p>
          <a:p>
            <a:r>
              <a:rPr lang="de-DE" dirty="0" smtClean="0"/>
              <a:t>Punkt 3</a:t>
            </a: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28117113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Tagesordnung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Tagesordnungspunkt 1</a:t>
            </a:r>
          </a:p>
          <a:p>
            <a:r>
              <a:rPr lang="de-DE" dirty="0"/>
              <a:t>Tagesordnungspunkt </a:t>
            </a:r>
            <a:r>
              <a:rPr lang="de-DE" dirty="0" smtClean="0"/>
              <a:t>2</a:t>
            </a:r>
            <a:endParaRPr lang="de-DE" dirty="0"/>
          </a:p>
          <a:p>
            <a:r>
              <a:rPr lang="de-DE" dirty="0"/>
              <a:t>Tagesordnungspunkt </a:t>
            </a:r>
            <a:r>
              <a:rPr lang="de-DE" dirty="0" smtClean="0"/>
              <a:t>3</a:t>
            </a:r>
            <a:endParaRPr lang="de-DE" dirty="0"/>
          </a:p>
          <a:p>
            <a:r>
              <a:rPr lang="de-DE" dirty="0"/>
              <a:t>Tagesordnungspunkt </a:t>
            </a:r>
            <a:r>
              <a:rPr lang="de-DE" dirty="0" smtClean="0"/>
              <a:t>4</a:t>
            </a:r>
            <a:endParaRPr lang="de-DE" dirty="0"/>
          </a:p>
          <a:p>
            <a:r>
              <a:rPr lang="de-DE" dirty="0"/>
              <a:t>Tagesordnungspunkt </a:t>
            </a:r>
            <a:r>
              <a:rPr lang="de-DE" dirty="0" smtClean="0"/>
              <a:t>5</a:t>
            </a:r>
            <a:endParaRPr lang="de-DE" dirty="0"/>
          </a:p>
          <a:p>
            <a:r>
              <a:rPr lang="de-DE" dirty="0"/>
              <a:t>Tagesordnungspunkt </a:t>
            </a:r>
            <a:r>
              <a:rPr lang="de-DE" dirty="0" smtClean="0"/>
              <a:t>6</a:t>
            </a:r>
            <a:endParaRPr lang="de-DE" dirty="0"/>
          </a:p>
          <a:p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2150655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2929466" y="365125"/>
            <a:ext cx="8424334" cy="1325563"/>
          </a:xfrm>
        </p:spPr>
        <p:txBody>
          <a:bodyPr/>
          <a:lstStyle/>
          <a:p>
            <a:r>
              <a:rPr lang="de-DE" dirty="0" smtClean="0"/>
              <a:t>Tagesordnung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>
          <a:xfrm>
            <a:off x="2929466" y="2167467"/>
            <a:ext cx="8424333" cy="400949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de-DE" dirty="0" smtClean="0"/>
              <a:t>Tagesordnungspunkt 1</a:t>
            </a:r>
          </a:p>
          <a:p>
            <a:pPr>
              <a:lnSpc>
                <a:spcPct val="150000"/>
              </a:lnSpc>
            </a:pPr>
            <a:r>
              <a:rPr lang="de-DE" dirty="0"/>
              <a:t>Tagesordnungspunkt </a:t>
            </a:r>
            <a:r>
              <a:rPr lang="de-DE" dirty="0" smtClean="0"/>
              <a:t>2</a:t>
            </a:r>
            <a:endParaRPr lang="de-DE" dirty="0"/>
          </a:p>
          <a:p>
            <a:pPr>
              <a:lnSpc>
                <a:spcPct val="150000"/>
              </a:lnSpc>
            </a:pPr>
            <a:r>
              <a:rPr lang="de-DE" dirty="0"/>
              <a:t>Tagesordnungspunkt </a:t>
            </a:r>
            <a:r>
              <a:rPr lang="de-DE" dirty="0" smtClean="0"/>
              <a:t>3</a:t>
            </a:r>
            <a:endParaRPr lang="de-DE" dirty="0"/>
          </a:p>
          <a:p>
            <a:pPr>
              <a:lnSpc>
                <a:spcPct val="150000"/>
              </a:lnSpc>
            </a:pPr>
            <a:r>
              <a:rPr lang="de-DE" dirty="0"/>
              <a:t>Tagesordnungspunkt </a:t>
            </a:r>
            <a:r>
              <a:rPr lang="de-DE" dirty="0" smtClean="0"/>
              <a:t>4</a:t>
            </a:r>
            <a:endParaRPr lang="de-DE" dirty="0"/>
          </a:p>
          <a:p>
            <a:pPr>
              <a:lnSpc>
                <a:spcPct val="150000"/>
              </a:lnSpc>
            </a:pPr>
            <a:r>
              <a:rPr lang="de-DE" dirty="0"/>
              <a:t>Tagesordnungspunkt </a:t>
            </a:r>
            <a:r>
              <a:rPr lang="de-DE" dirty="0" smtClean="0"/>
              <a:t>5</a:t>
            </a:r>
            <a:endParaRPr lang="de-DE" dirty="0"/>
          </a:p>
          <a:p>
            <a:pPr marL="0" indent="0">
              <a:lnSpc>
                <a:spcPct val="150000"/>
              </a:lnSpc>
              <a:buNone/>
            </a:pPr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1011897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de-DE" dirty="0" smtClean="0"/>
              <a:t>Auswahl 1 oder Auswahl 2?</a:t>
            </a:r>
            <a:endParaRPr lang="de-DE" dirty="0"/>
          </a:p>
        </p:txBody>
      </p:sp>
      <p:sp>
        <p:nvSpPr>
          <p:cNvPr id="3" name="Inhaltsplatzhalt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de-DE" dirty="0" smtClean="0"/>
              <a:t>Auswahl 1</a:t>
            </a:r>
          </a:p>
          <a:p>
            <a:pPr lvl="1"/>
            <a:r>
              <a:rPr lang="de-DE" dirty="0" smtClean="0"/>
              <a:t>Argument 1</a:t>
            </a:r>
          </a:p>
          <a:p>
            <a:pPr lvl="1"/>
            <a:r>
              <a:rPr lang="de-DE" dirty="0" smtClean="0"/>
              <a:t>Argument 2</a:t>
            </a:r>
          </a:p>
          <a:p>
            <a:pPr lvl="1"/>
            <a:r>
              <a:rPr lang="de-DE" dirty="0" smtClean="0"/>
              <a:t>Argument 3</a:t>
            </a:r>
          </a:p>
          <a:p>
            <a:pPr lvl="1"/>
            <a:r>
              <a:rPr lang="de-DE" dirty="0" smtClean="0"/>
              <a:t>Argument 4</a:t>
            </a:r>
          </a:p>
          <a:p>
            <a:r>
              <a:rPr lang="de-DE" dirty="0" smtClean="0"/>
              <a:t>Auswahl 2</a:t>
            </a:r>
          </a:p>
          <a:p>
            <a:pPr lvl="1"/>
            <a:r>
              <a:rPr lang="de-DE" dirty="0" smtClean="0"/>
              <a:t>Argument 1</a:t>
            </a:r>
          </a:p>
          <a:p>
            <a:pPr lvl="1"/>
            <a:r>
              <a:rPr lang="de-DE" dirty="0" smtClean="0"/>
              <a:t>Argument 2</a:t>
            </a:r>
          </a:p>
          <a:p>
            <a:pPr lvl="1"/>
            <a:r>
              <a:rPr lang="de-DE" dirty="0" smtClean="0"/>
              <a:t>Argument 3</a:t>
            </a:r>
          </a:p>
          <a:p>
            <a:pPr lvl="1"/>
            <a:r>
              <a:rPr lang="de-DE" dirty="0" smtClean="0"/>
              <a:t>Argument 4</a:t>
            </a:r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 smtClean="0"/>
          </a:p>
          <a:p>
            <a:pPr lvl="1"/>
            <a:endParaRPr lang="de-DE" dirty="0"/>
          </a:p>
        </p:txBody>
      </p:sp>
    </p:spTree>
    <p:extLst>
      <p:ext uri="{BB962C8B-B14F-4D97-AF65-F5344CB8AC3E}">
        <p14:creationId xmlns:p14="http://schemas.microsoft.com/office/powerpoint/2010/main" val="407779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rganisch">
  <a:themeElements>
    <a:clrScheme name="Organisch">
      <a:dk1>
        <a:sysClr val="windowText" lastClr="000000"/>
      </a:dk1>
      <a:lt1>
        <a:sysClr val="window" lastClr="FFFFFF"/>
      </a:lt1>
      <a:dk2>
        <a:srgbClr val="212121"/>
      </a:dk2>
      <a:lt2>
        <a:srgbClr val="DADADA"/>
      </a:lt2>
      <a:accent1>
        <a:srgbClr val="83992A"/>
      </a:accent1>
      <a:accent2>
        <a:srgbClr val="3C9770"/>
      </a:accent2>
      <a:accent3>
        <a:srgbClr val="44709D"/>
      </a:accent3>
      <a:accent4>
        <a:srgbClr val="A23C33"/>
      </a:accent4>
      <a:accent5>
        <a:srgbClr val="D97828"/>
      </a:accent5>
      <a:accent6>
        <a:srgbClr val="DEB340"/>
      </a:accent6>
      <a:hlink>
        <a:srgbClr val="A8BF4D"/>
      </a:hlink>
      <a:folHlink>
        <a:srgbClr val="B4CA80"/>
      </a:folHlink>
    </a:clrScheme>
    <a:fontScheme name="Organisch">
      <a:majorFont>
        <a:latin typeface="Garamond" panose="02020404030301010803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Garamond" panose="02020404030301010803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Organisch">
      <a:fillStyleLst>
        <a:solidFill>
          <a:schemeClr val="phClr"/>
        </a:solidFill>
        <a:gradFill rotWithShape="1">
          <a:gsLst>
            <a:gs pos="0">
              <a:schemeClr val="phClr">
                <a:tint val="60000"/>
                <a:lumMod val="110000"/>
              </a:schemeClr>
            </a:gs>
            <a:gs pos="100000">
              <a:schemeClr val="phClr">
                <a:tint val="82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74000"/>
                <a:satMod val="130000"/>
                <a:lumMod val="90000"/>
              </a:schemeClr>
              <a:schemeClr val="phClr">
                <a:tint val="94000"/>
                <a:satMod val="120000"/>
                <a:lumMod val="104000"/>
              </a:schemeClr>
            </a:duotone>
          </a:blip>
          <a:tile tx="0" ty="0" sx="100000" sy="100000" flip="none" algn="tl"/>
        </a:blip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innerShdw blurRad="25400" dist="12700" dir="13500000">
              <a:srgbClr val="000000">
                <a:alpha val="45000"/>
              </a:srgbClr>
            </a:innerShdw>
          </a:effectLst>
        </a:effectStyle>
        <a:effectStyle>
          <a:effectLst>
            <a:outerShdw blurRad="38100" dist="25400" dir="5400000" rotWithShape="0">
              <a:srgbClr val="000000">
                <a:alpha val="6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88000"/>
                <a:lumMod val="98000"/>
              </a:schemeClr>
            </a:gs>
          </a:gsLst>
          <a:lin ang="5400000" scaled="0"/>
        </a:gradFill>
        <a:blipFill>
          <a:blip xmlns:r="http://schemas.openxmlformats.org/officeDocument/2006/relationships" r:embed="rId2"/>
          <a:stretch/>
        </a:blip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rganic" id="{28CDC826-8792-45C0-861B-85EB3ADEDA33}" vid="{7DAC20F1-423D-49E2-BD0B-50532748BAD0}"/>
    </a:ext>
  </a:extLst>
</a:theme>
</file>

<file path=ppt/theme/theme2.xml><?xml version="1.0" encoding="utf-8"?>
<a:theme xmlns:a="http://schemas.openxmlformats.org/drawingml/2006/main" name="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F46216B-77A9-411A-B9D3-5023FCB70208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Integral</Template>
  <TotalTime>0</TotalTime>
  <Words>402</Words>
  <Application>Microsoft Office PowerPoint</Application>
  <PresentationFormat>Breitbild</PresentationFormat>
  <Paragraphs>200</Paragraphs>
  <Slides>28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6</vt:i4>
      </vt:variant>
      <vt:variant>
        <vt:lpstr>Design</vt:lpstr>
      </vt:variant>
      <vt:variant>
        <vt:i4>4</vt:i4>
      </vt:variant>
      <vt:variant>
        <vt:lpstr>Folientitel</vt:lpstr>
      </vt:variant>
      <vt:variant>
        <vt:i4>28</vt:i4>
      </vt:variant>
    </vt:vector>
  </HeadingPairs>
  <TitlesOfParts>
    <vt:vector size="38" baseType="lpstr">
      <vt:lpstr>Arial</vt:lpstr>
      <vt:lpstr>Blackadder ITC</vt:lpstr>
      <vt:lpstr>Calibri</vt:lpstr>
      <vt:lpstr>Calibri Light</vt:lpstr>
      <vt:lpstr>Franklin Gothic Medium Cond</vt:lpstr>
      <vt:lpstr>Garamond</vt:lpstr>
      <vt:lpstr>Organisch</vt:lpstr>
      <vt:lpstr>Office</vt:lpstr>
      <vt:lpstr>Office Theme</vt:lpstr>
      <vt:lpstr>1_Office Theme</vt:lpstr>
      <vt:lpstr>Der neue Gartenkatalog  ist da!</vt:lpstr>
      <vt:lpstr>PowerPoint-Präsentation</vt:lpstr>
      <vt:lpstr>Freuen Sie sich auf unsere Neuheiten</vt:lpstr>
      <vt:lpstr>Freuen Sie sich auf unsere Neuheiten</vt:lpstr>
      <vt:lpstr>Tagesordnung</vt:lpstr>
      <vt:lpstr>Tagesordnung</vt:lpstr>
      <vt:lpstr>Tagesordnung</vt:lpstr>
      <vt:lpstr>Tagesordnung</vt:lpstr>
      <vt:lpstr>Auswahl 1 oder Auswahl 2?</vt:lpstr>
      <vt:lpstr>Auswahl 1 oder Auswahl 2?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Umsatzentwicklung</vt:lpstr>
      <vt:lpstr>PowerPoint-Präsentation</vt:lpstr>
      <vt:lpstr>PowerPoint-Präsentation</vt:lpstr>
      <vt:lpstr>PowerPoint-Präsentation</vt:lpstr>
      <vt:lpstr>Schokoladenverbrauch</vt:lpstr>
      <vt:lpstr>Unser Angebot</vt:lpstr>
      <vt:lpstr>PowerPoint-Präsentation</vt:lpstr>
      <vt:lpstr>PowerPoint-Präsentation</vt:lpstr>
      <vt:lpstr>PowerPoint-Präsentation</vt:lpstr>
      <vt:lpstr>PowerPoint-Präsentation</vt:lpstr>
      <vt:lpstr>PowerPoint-Präsentation</vt:lpstr>
      <vt:lpstr>PowerPoint-Präsentation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PowerPoint-Präsentation</dc:title>
  <dc:creator>Inge Baumeister</dc:creator>
  <cp:lastModifiedBy>Klara Muster</cp:lastModifiedBy>
  <cp:revision>33</cp:revision>
  <dcterms:created xsi:type="dcterms:W3CDTF">2014-06-18T10:50:09Z</dcterms:created>
  <dcterms:modified xsi:type="dcterms:W3CDTF">2016-07-15T10:15:42Z</dcterms:modified>
</cp:coreProperties>
</file>