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64" r:id="rId1"/>
  </p:sldMasterIdLst>
  <p:notesMasterIdLst>
    <p:notesMasterId r:id="rId14"/>
  </p:notesMasterIdLst>
  <p:sldIdLst>
    <p:sldId id="256" r:id="rId2"/>
    <p:sldId id="263" r:id="rId3"/>
    <p:sldId id="262" r:id="rId4"/>
    <p:sldId id="257" r:id="rId5"/>
    <p:sldId id="261" r:id="rId6"/>
    <p:sldId id="259" r:id="rId7"/>
    <p:sldId id="260" r:id="rId8"/>
    <p:sldId id="264" r:id="rId9"/>
    <p:sldId id="265" r:id="rId10"/>
    <p:sldId id="268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00"/>
    <a:srgbClr val="C1D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6" autoAdjust="0"/>
    <p:restoredTop sz="91788" autoAdjust="0"/>
  </p:normalViewPr>
  <p:slideViewPr>
    <p:cSldViewPr snapToGrid="0">
      <p:cViewPr varScale="1">
        <p:scale>
          <a:sx n="67" d="100"/>
          <a:sy n="67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de-DE"/>
        </a:p>
      </dgm:t>
    </dgm:pt>
    <dgm:pt modelId="{CCE8F496-148C-4D54-9861-8226052CAAB2}">
      <dgm:prSet/>
      <dgm:spPr/>
      <dgm:t>
        <a:bodyPr/>
        <a:lstStyle/>
        <a:p>
          <a:pPr rtl="0"/>
          <a:r>
            <a:rPr lang="de-DE" smtClean="0"/>
            <a:t>Über uns</a:t>
          </a:r>
          <a:endParaRPr lang="de-DE"/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/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/>
        </a:p>
      </dgm:t>
    </dgm:pt>
    <dgm:pt modelId="{C9AA53FF-8E83-49F0-A3DD-98E9080F67B3}">
      <dgm:prSet/>
      <dgm:spPr/>
      <dgm:t>
        <a:bodyPr/>
        <a:lstStyle/>
        <a:p>
          <a:pPr rtl="0"/>
          <a:r>
            <a:rPr lang="de-DE" dirty="0" smtClean="0"/>
            <a:t>Unsere Leistungen im Überblick</a:t>
          </a:r>
          <a:endParaRPr lang="de-DE" dirty="0"/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/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/>
        </a:p>
      </dgm:t>
    </dgm:pt>
    <dgm:pt modelId="{6DF28758-3639-428D-8B13-5C3615944D9C}">
      <dgm:prSet/>
      <dgm:spPr/>
      <dgm:t>
        <a:bodyPr/>
        <a:lstStyle/>
        <a:p>
          <a:pPr rtl="0"/>
          <a:r>
            <a:rPr lang="de-DE" smtClean="0"/>
            <a:t>Alles aus einer Hand</a:t>
          </a:r>
          <a:endParaRPr lang="de-DE"/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/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/>
        </a:p>
      </dgm:t>
    </dgm:pt>
    <dgm:pt modelId="{7BDCE7D7-98A6-4990-B432-E99416C74303}">
      <dgm:prSet/>
      <dgm:spPr/>
      <dgm:t>
        <a:bodyPr/>
        <a:lstStyle/>
        <a:p>
          <a:pPr rtl="0"/>
          <a:r>
            <a:rPr lang="de-DE" smtClean="0"/>
            <a:t>Bildergalerie</a:t>
          </a:r>
          <a:endParaRPr lang="de-DE"/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/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/>
        </a:p>
      </dgm:t>
    </dgm:pt>
    <dgm:pt modelId="{126F47BC-BB6A-4A9A-ACB9-4775945F598D}">
      <dgm:prSet/>
      <dgm:spPr/>
      <dgm:t>
        <a:bodyPr/>
        <a:lstStyle/>
        <a:p>
          <a:pPr rtl="0"/>
          <a:r>
            <a:rPr lang="de-DE" smtClean="0"/>
            <a:t>Das Angebot des Monats</a:t>
          </a:r>
          <a:endParaRPr lang="de-DE"/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/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/>
        </a:p>
      </dgm:t>
    </dgm:pt>
    <dgm:pt modelId="{632C22AE-4E9D-4DA7-985B-D728ED43C9D5}" type="pres">
      <dgm:prSet presAssocID="{195F544D-582E-45FF-A1D3-C1F8E7ECA0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6A09C1A-9997-4CD8-B807-595339D0539D}" type="pres">
      <dgm:prSet presAssocID="{CCE8F496-148C-4D54-9861-8226052CAAB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C940EE-D77E-4620-A1EF-B0FB6A2B2BA4}" type="pres">
      <dgm:prSet presAssocID="{46103E7B-A869-4365-BFBD-2487CD30BDD5}" presName="spacer" presStyleCnt="0"/>
      <dgm:spPr/>
    </dgm:pt>
    <dgm:pt modelId="{29D6EA59-1B94-4945-9280-504523BFCEBD}" type="pres">
      <dgm:prSet presAssocID="{C9AA53FF-8E83-49F0-A3DD-98E9080F67B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D9648C7-081E-4DEF-A68A-DD737B207CA0}" type="pres">
      <dgm:prSet presAssocID="{A5D804D1-3754-42DA-ACCA-8E02613F48A8}" presName="spacer" presStyleCnt="0"/>
      <dgm:spPr/>
    </dgm:pt>
    <dgm:pt modelId="{FCD70D5B-89FF-451E-A949-5AAA323897E8}" type="pres">
      <dgm:prSet presAssocID="{6DF28758-3639-428D-8B13-5C3615944D9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8CF86E-C1E3-4956-9F31-4D8C71F8DFFC}" type="pres">
      <dgm:prSet presAssocID="{8BCEA6C4-FB39-436F-B620-086C7D0EFF80}" presName="spacer" presStyleCnt="0"/>
      <dgm:spPr/>
    </dgm:pt>
    <dgm:pt modelId="{EAEF58D3-2AD4-4081-8C41-8F6BE5942F7B}" type="pres">
      <dgm:prSet presAssocID="{7BDCE7D7-98A6-4990-B432-E99416C7430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A1413AF-5726-4A70-9330-A994DD70BCA3}" type="pres">
      <dgm:prSet presAssocID="{B7297179-F298-464F-90E1-F1FF069C7030}" presName="spacer" presStyleCnt="0"/>
      <dgm:spPr/>
    </dgm:pt>
    <dgm:pt modelId="{B6640038-5022-4B2B-B005-A02E80E8BA8D}" type="pres">
      <dgm:prSet presAssocID="{126F47BC-BB6A-4A9A-ACB9-4775945F598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BB557F00-0905-4DA5-901F-132ECF3A36E6}" type="presOf" srcId="{CCE8F496-148C-4D54-9861-8226052CAAB2}" destId="{A6A09C1A-9997-4CD8-B807-595339D0539D}" srcOrd="0" destOrd="0" presId="urn:microsoft.com/office/officeart/2005/8/layout/vList2"/>
    <dgm:cxn modelId="{2B234E1A-01CE-4489-AA2A-9727E5DA0F2E}" type="presOf" srcId="{126F47BC-BB6A-4A9A-ACB9-4775945F598D}" destId="{B6640038-5022-4B2B-B005-A02E80E8BA8D}" srcOrd="0" destOrd="0" presId="urn:microsoft.com/office/officeart/2005/8/layout/vList2"/>
    <dgm:cxn modelId="{65299BC3-1DB7-41FE-BF55-048A417325F6}" type="presOf" srcId="{7BDCE7D7-98A6-4990-B432-E99416C74303}" destId="{EAEF58D3-2AD4-4081-8C41-8F6BE5942F7B}" srcOrd="0" destOrd="0" presId="urn:microsoft.com/office/officeart/2005/8/layout/vList2"/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7D6E3B34-DF8E-4E51-B205-56F55BDBC4FF}" type="presOf" srcId="{195F544D-582E-45FF-A1D3-C1F8E7ECA0C7}" destId="{632C22AE-4E9D-4DA7-985B-D728ED43C9D5}" srcOrd="0" destOrd="0" presId="urn:microsoft.com/office/officeart/2005/8/layout/vList2"/>
    <dgm:cxn modelId="{D3D727EF-3415-4687-B5B5-AF4E0F1C5E21}" type="presOf" srcId="{6DF28758-3639-428D-8B13-5C3615944D9C}" destId="{FCD70D5B-89FF-451E-A949-5AAA323897E8}" srcOrd="0" destOrd="0" presId="urn:microsoft.com/office/officeart/2005/8/layout/vList2"/>
    <dgm:cxn modelId="{87906885-DBBF-4EE4-A754-E961EA5DE3C3}" type="presOf" srcId="{C9AA53FF-8E83-49F0-A3DD-98E9080F67B3}" destId="{29D6EA59-1B94-4945-9280-504523BFCEBD}" srcOrd="0" destOrd="0" presId="urn:microsoft.com/office/officeart/2005/8/layout/vList2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4336B150-D0C4-49CE-89C3-D95002BCC6E1}" type="presParOf" srcId="{632C22AE-4E9D-4DA7-985B-D728ED43C9D5}" destId="{A6A09C1A-9997-4CD8-B807-595339D0539D}" srcOrd="0" destOrd="0" presId="urn:microsoft.com/office/officeart/2005/8/layout/vList2"/>
    <dgm:cxn modelId="{98E7B5A9-17C7-4607-878F-EBF6E595316C}" type="presParOf" srcId="{632C22AE-4E9D-4DA7-985B-D728ED43C9D5}" destId="{D4C940EE-D77E-4620-A1EF-B0FB6A2B2BA4}" srcOrd="1" destOrd="0" presId="urn:microsoft.com/office/officeart/2005/8/layout/vList2"/>
    <dgm:cxn modelId="{203DD66D-D205-4EA9-9609-52A7301B54B6}" type="presParOf" srcId="{632C22AE-4E9D-4DA7-985B-D728ED43C9D5}" destId="{29D6EA59-1B94-4945-9280-504523BFCEBD}" srcOrd="2" destOrd="0" presId="urn:microsoft.com/office/officeart/2005/8/layout/vList2"/>
    <dgm:cxn modelId="{74D4D3FC-13A5-4D5E-896F-8CF455829917}" type="presParOf" srcId="{632C22AE-4E9D-4DA7-985B-D728ED43C9D5}" destId="{5D9648C7-081E-4DEF-A68A-DD737B207CA0}" srcOrd="3" destOrd="0" presId="urn:microsoft.com/office/officeart/2005/8/layout/vList2"/>
    <dgm:cxn modelId="{8CB92244-38E9-488B-9590-0A728B5C3312}" type="presParOf" srcId="{632C22AE-4E9D-4DA7-985B-D728ED43C9D5}" destId="{FCD70D5B-89FF-451E-A949-5AAA323897E8}" srcOrd="4" destOrd="0" presId="urn:microsoft.com/office/officeart/2005/8/layout/vList2"/>
    <dgm:cxn modelId="{3D0019F6-0CDB-43F6-91CD-4FE15BA92FAD}" type="presParOf" srcId="{632C22AE-4E9D-4DA7-985B-D728ED43C9D5}" destId="{9A8CF86E-C1E3-4956-9F31-4D8C71F8DFFC}" srcOrd="5" destOrd="0" presId="urn:microsoft.com/office/officeart/2005/8/layout/vList2"/>
    <dgm:cxn modelId="{74856275-5AFD-4660-8299-90A67671EA7A}" type="presParOf" srcId="{632C22AE-4E9D-4DA7-985B-D728ED43C9D5}" destId="{EAEF58D3-2AD4-4081-8C41-8F6BE5942F7B}" srcOrd="6" destOrd="0" presId="urn:microsoft.com/office/officeart/2005/8/layout/vList2"/>
    <dgm:cxn modelId="{87AC729E-AAD3-4482-BE9C-AFCCFF56457E}" type="presParOf" srcId="{632C22AE-4E9D-4DA7-985B-D728ED43C9D5}" destId="{5A1413AF-5726-4A70-9330-A994DD70BCA3}" srcOrd="7" destOrd="0" presId="urn:microsoft.com/office/officeart/2005/8/layout/vList2"/>
    <dgm:cxn modelId="{386ED342-4FB7-4D16-BCED-0A4FC46F35E9}" type="presParOf" srcId="{632C22AE-4E9D-4DA7-985B-D728ED43C9D5}" destId="{B6640038-5022-4B2B-B005-A02E80E8BA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8/layout/LinedList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>
            <a:solidFill>
              <a:schemeClr val="bg1">
                <a:lumMod val="75000"/>
              </a:schemeClr>
            </a:solidFill>
          </a:endParaRPr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6DF28758-3639-428D-8B13-5C3615944D9C}">
      <dgm:prSet custT="1"/>
      <dgm:spPr/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7BDCE7D7-98A6-4990-B432-E99416C74303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126F47BC-BB6A-4A9A-ACB9-4775945F598D}">
      <dgm:prSet custT="1"/>
      <dgm:spPr/>
      <dgm:t>
        <a:bodyPr/>
        <a:lstStyle/>
        <a:p>
          <a:pPr rtl="0"/>
          <a:r>
            <a:rPr lang="de-DE" sz="180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>
            <a:solidFill>
              <a:schemeClr val="bg1">
                <a:lumMod val="75000"/>
              </a:schemeClr>
            </a:solidFill>
          </a:endParaRPr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0843BA24-5C76-4FEF-A558-10F852BE587F}" type="pres">
      <dgm:prSet presAssocID="{195F544D-582E-45FF-A1D3-C1F8E7ECA0C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de-DE"/>
        </a:p>
      </dgm:t>
    </dgm:pt>
    <dgm:pt modelId="{C2742C2E-FBF1-4D50-A50B-8611A05847F4}" type="pres">
      <dgm:prSet presAssocID="{CCE8F496-148C-4D54-9861-8226052CAAB2}" presName="thickLine" presStyleLbl="alignNode1" presStyleIdx="0" presStyleCnt="5"/>
      <dgm:spPr/>
    </dgm:pt>
    <dgm:pt modelId="{8F8AA00A-FDA3-4E2B-B4E5-88175649CE72}" type="pres">
      <dgm:prSet presAssocID="{CCE8F496-148C-4D54-9861-8226052CAAB2}" presName="horz1" presStyleCnt="0"/>
      <dgm:spPr/>
    </dgm:pt>
    <dgm:pt modelId="{FFE6A713-6A87-4122-A1C0-8DEF2563010A}" type="pres">
      <dgm:prSet presAssocID="{CCE8F496-148C-4D54-9861-8226052CAAB2}" presName="tx1" presStyleLbl="revTx" presStyleIdx="0" presStyleCnt="5"/>
      <dgm:spPr/>
      <dgm:t>
        <a:bodyPr/>
        <a:lstStyle/>
        <a:p>
          <a:endParaRPr lang="de-DE"/>
        </a:p>
      </dgm:t>
    </dgm:pt>
    <dgm:pt modelId="{4313AA06-AC66-4882-BD93-B4D2C779433A}" type="pres">
      <dgm:prSet presAssocID="{CCE8F496-148C-4D54-9861-8226052CAAB2}" presName="vert1" presStyleCnt="0"/>
      <dgm:spPr/>
    </dgm:pt>
    <dgm:pt modelId="{4EDD201B-B042-472D-B838-F1A723B5BE22}" type="pres">
      <dgm:prSet presAssocID="{C9AA53FF-8E83-49F0-A3DD-98E9080F67B3}" presName="thickLine" presStyleLbl="alignNode1" presStyleIdx="1" presStyleCnt="5"/>
      <dgm:spPr/>
    </dgm:pt>
    <dgm:pt modelId="{072F67EE-8F21-408B-9681-608C214E5EF7}" type="pres">
      <dgm:prSet presAssocID="{C9AA53FF-8E83-49F0-A3DD-98E9080F67B3}" presName="horz1" presStyleCnt="0"/>
      <dgm:spPr/>
    </dgm:pt>
    <dgm:pt modelId="{AD70110B-91A1-4F22-A4EE-CA6BFE20B783}" type="pres">
      <dgm:prSet presAssocID="{C9AA53FF-8E83-49F0-A3DD-98E9080F67B3}" presName="tx1" presStyleLbl="revTx" presStyleIdx="1" presStyleCnt="5"/>
      <dgm:spPr/>
      <dgm:t>
        <a:bodyPr/>
        <a:lstStyle/>
        <a:p>
          <a:endParaRPr lang="de-DE"/>
        </a:p>
      </dgm:t>
    </dgm:pt>
    <dgm:pt modelId="{FB6CBE0D-B3B1-49C8-9BA2-BB7B0E63A144}" type="pres">
      <dgm:prSet presAssocID="{C9AA53FF-8E83-49F0-A3DD-98E9080F67B3}" presName="vert1" presStyleCnt="0"/>
      <dgm:spPr/>
    </dgm:pt>
    <dgm:pt modelId="{AEE6712B-618F-423F-8F50-6C0D501AD35A}" type="pres">
      <dgm:prSet presAssocID="{6DF28758-3639-428D-8B13-5C3615944D9C}" presName="thickLine" presStyleLbl="alignNode1" presStyleIdx="2" presStyleCnt="5"/>
      <dgm:spPr/>
    </dgm:pt>
    <dgm:pt modelId="{691F65AD-E2D2-4399-A142-2888266B16B8}" type="pres">
      <dgm:prSet presAssocID="{6DF28758-3639-428D-8B13-5C3615944D9C}" presName="horz1" presStyleCnt="0"/>
      <dgm:spPr/>
    </dgm:pt>
    <dgm:pt modelId="{B0AD5AA3-0A15-4B27-A109-BD74F365C844}" type="pres">
      <dgm:prSet presAssocID="{6DF28758-3639-428D-8B13-5C3615944D9C}" presName="tx1" presStyleLbl="revTx" presStyleIdx="2" presStyleCnt="5"/>
      <dgm:spPr/>
      <dgm:t>
        <a:bodyPr/>
        <a:lstStyle/>
        <a:p>
          <a:endParaRPr lang="de-DE"/>
        </a:p>
      </dgm:t>
    </dgm:pt>
    <dgm:pt modelId="{11DA715F-995A-41ED-91EB-0F5B5B7C3012}" type="pres">
      <dgm:prSet presAssocID="{6DF28758-3639-428D-8B13-5C3615944D9C}" presName="vert1" presStyleCnt="0"/>
      <dgm:spPr/>
    </dgm:pt>
    <dgm:pt modelId="{0A0D7C04-C5D9-4D72-8D8E-4D4DF2813FD4}" type="pres">
      <dgm:prSet presAssocID="{7BDCE7D7-98A6-4990-B432-E99416C74303}" presName="thickLine" presStyleLbl="alignNode1" presStyleIdx="3" presStyleCnt="5"/>
      <dgm:spPr/>
    </dgm:pt>
    <dgm:pt modelId="{48C51397-B1C1-4DEC-B0F3-C35B8BDC0E76}" type="pres">
      <dgm:prSet presAssocID="{7BDCE7D7-98A6-4990-B432-E99416C74303}" presName="horz1" presStyleCnt="0"/>
      <dgm:spPr/>
    </dgm:pt>
    <dgm:pt modelId="{1C3269B3-F4E4-4F46-87E4-36D11131E266}" type="pres">
      <dgm:prSet presAssocID="{7BDCE7D7-98A6-4990-B432-E99416C74303}" presName="tx1" presStyleLbl="revTx" presStyleIdx="3" presStyleCnt="5"/>
      <dgm:spPr/>
      <dgm:t>
        <a:bodyPr/>
        <a:lstStyle/>
        <a:p>
          <a:endParaRPr lang="de-DE"/>
        </a:p>
      </dgm:t>
    </dgm:pt>
    <dgm:pt modelId="{6049AA20-2DDD-439E-B8AE-19418F0E447D}" type="pres">
      <dgm:prSet presAssocID="{7BDCE7D7-98A6-4990-B432-E99416C74303}" presName="vert1" presStyleCnt="0"/>
      <dgm:spPr/>
    </dgm:pt>
    <dgm:pt modelId="{681A6B53-9F28-443E-B67A-6CD7E9453B4A}" type="pres">
      <dgm:prSet presAssocID="{126F47BC-BB6A-4A9A-ACB9-4775945F598D}" presName="thickLine" presStyleLbl="alignNode1" presStyleIdx="4" presStyleCnt="5"/>
      <dgm:spPr/>
    </dgm:pt>
    <dgm:pt modelId="{16257D38-90BB-487C-8A66-1EC2D323ED9B}" type="pres">
      <dgm:prSet presAssocID="{126F47BC-BB6A-4A9A-ACB9-4775945F598D}" presName="horz1" presStyleCnt="0"/>
      <dgm:spPr/>
    </dgm:pt>
    <dgm:pt modelId="{C7EBCD80-7112-4D00-BDF8-07167E82B35E}" type="pres">
      <dgm:prSet presAssocID="{126F47BC-BB6A-4A9A-ACB9-4775945F598D}" presName="tx1" presStyleLbl="revTx" presStyleIdx="4" presStyleCnt="5"/>
      <dgm:spPr/>
      <dgm:t>
        <a:bodyPr/>
        <a:lstStyle/>
        <a:p>
          <a:endParaRPr lang="de-DE"/>
        </a:p>
      </dgm:t>
    </dgm:pt>
    <dgm:pt modelId="{9394C03A-C321-4F13-85BA-546343B1C6E7}" type="pres">
      <dgm:prSet presAssocID="{126F47BC-BB6A-4A9A-ACB9-4775945F598D}" presName="vert1" presStyleCnt="0"/>
      <dgm:spPr/>
    </dgm:pt>
  </dgm:ptLst>
  <dgm:cxnLst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0D09FE23-6974-41EC-BEA3-37FFCC2F8DD4}" type="presOf" srcId="{126F47BC-BB6A-4A9A-ACB9-4775945F598D}" destId="{C7EBCD80-7112-4D00-BDF8-07167E82B35E}" srcOrd="0" destOrd="0" presId="urn:microsoft.com/office/officeart/2008/layout/LinedList"/>
    <dgm:cxn modelId="{929E07B3-36CE-4E0C-958D-64D094958559}" type="presOf" srcId="{7BDCE7D7-98A6-4990-B432-E99416C74303}" destId="{1C3269B3-F4E4-4F46-87E4-36D11131E266}" srcOrd="0" destOrd="0" presId="urn:microsoft.com/office/officeart/2008/layout/LinedList"/>
    <dgm:cxn modelId="{FD8ADE12-3F0F-4C48-A05E-7108279D4DF0}" type="presOf" srcId="{CCE8F496-148C-4D54-9861-8226052CAAB2}" destId="{FFE6A713-6A87-4122-A1C0-8DEF2563010A}" srcOrd="0" destOrd="0" presId="urn:microsoft.com/office/officeart/2008/layout/LinedList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6FA2D614-A342-4BF1-B18D-1E1530266EC1}" type="presOf" srcId="{C9AA53FF-8E83-49F0-A3DD-98E9080F67B3}" destId="{AD70110B-91A1-4F22-A4EE-CA6BFE20B783}" srcOrd="0" destOrd="0" presId="urn:microsoft.com/office/officeart/2008/layout/LinedList"/>
    <dgm:cxn modelId="{E61E2638-A36B-4015-BCD0-EA83322B3843}" type="presOf" srcId="{195F544D-582E-45FF-A1D3-C1F8E7ECA0C7}" destId="{0843BA24-5C76-4FEF-A558-10F852BE587F}" srcOrd="0" destOrd="0" presId="urn:microsoft.com/office/officeart/2008/layout/LinedList"/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9A91C03F-A4A9-4BA8-BD82-AD7F1BC134BB}" type="presOf" srcId="{6DF28758-3639-428D-8B13-5C3615944D9C}" destId="{B0AD5AA3-0A15-4B27-A109-BD74F365C844}" srcOrd="0" destOrd="0" presId="urn:microsoft.com/office/officeart/2008/layout/LinedList"/>
    <dgm:cxn modelId="{5C386463-4D68-4322-AAA0-AC3BCBC6F5F8}" type="presParOf" srcId="{0843BA24-5C76-4FEF-A558-10F852BE587F}" destId="{C2742C2E-FBF1-4D50-A50B-8611A05847F4}" srcOrd="0" destOrd="0" presId="urn:microsoft.com/office/officeart/2008/layout/LinedList"/>
    <dgm:cxn modelId="{527DB8DF-97C6-4C49-B55F-335F0F0353BE}" type="presParOf" srcId="{0843BA24-5C76-4FEF-A558-10F852BE587F}" destId="{8F8AA00A-FDA3-4E2B-B4E5-88175649CE72}" srcOrd="1" destOrd="0" presId="urn:microsoft.com/office/officeart/2008/layout/LinedList"/>
    <dgm:cxn modelId="{60B32766-9DC5-4E03-8D5C-6A00DDAE1B26}" type="presParOf" srcId="{8F8AA00A-FDA3-4E2B-B4E5-88175649CE72}" destId="{FFE6A713-6A87-4122-A1C0-8DEF2563010A}" srcOrd="0" destOrd="0" presId="urn:microsoft.com/office/officeart/2008/layout/LinedList"/>
    <dgm:cxn modelId="{CF308F40-E45E-4CC4-80D2-3D7B2ADD1A90}" type="presParOf" srcId="{8F8AA00A-FDA3-4E2B-B4E5-88175649CE72}" destId="{4313AA06-AC66-4882-BD93-B4D2C779433A}" srcOrd="1" destOrd="0" presId="urn:microsoft.com/office/officeart/2008/layout/LinedList"/>
    <dgm:cxn modelId="{FF5491DB-DFA4-4FE2-B58F-5C480AB5BDC2}" type="presParOf" srcId="{0843BA24-5C76-4FEF-A558-10F852BE587F}" destId="{4EDD201B-B042-472D-B838-F1A723B5BE22}" srcOrd="2" destOrd="0" presId="urn:microsoft.com/office/officeart/2008/layout/LinedList"/>
    <dgm:cxn modelId="{B861FF84-47BC-4E8E-BA80-3A6DC54D5ACC}" type="presParOf" srcId="{0843BA24-5C76-4FEF-A558-10F852BE587F}" destId="{072F67EE-8F21-408B-9681-608C214E5EF7}" srcOrd="3" destOrd="0" presId="urn:microsoft.com/office/officeart/2008/layout/LinedList"/>
    <dgm:cxn modelId="{B362AC40-5EAB-41E5-BB2F-4BD5A8143F6F}" type="presParOf" srcId="{072F67EE-8F21-408B-9681-608C214E5EF7}" destId="{AD70110B-91A1-4F22-A4EE-CA6BFE20B783}" srcOrd="0" destOrd="0" presId="urn:microsoft.com/office/officeart/2008/layout/LinedList"/>
    <dgm:cxn modelId="{A2340784-F2B5-45C1-B5BB-85C0AF403709}" type="presParOf" srcId="{072F67EE-8F21-408B-9681-608C214E5EF7}" destId="{FB6CBE0D-B3B1-49C8-9BA2-BB7B0E63A144}" srcOrd="1" destOrd="0" presId="urn:microsoft.com/office/officeart/2008/layout/LinedList"/>
    <dgm:cxn modelId="{FC89B5FA-EC2D-42F2-8040-7DDE07C0A1A4}" type="presParOf" srcId="{0843BA24-5C76-4FEF-A558-10F852BE587F}" destId="{AEE6712B-618F-423F-8F50-6C0D501AD35A}" srcOrd="4" destOrd="0" presId="urn:microsoft.com/office/officeart/2008/layout/LinedList"/>
    <dgm:cxn modelId="{B33594E4-D904-4B4F-9BE4-85946739BA6F}" type="presParOf" srcId="{0843BA24-5C76-4FEF-A558-10F852BE587F}" destId="{691F65AD-E2D2-4399-A142-2888266B16B8}" srcOrd="5" destOrd="0" presId="urn:microsoft.com/office/officeart/2008/layout/LinedList"/>
    <dgm:cxn modelId="{FC7AAAB6-767A-4D34-8D2A-638A17FBD28E}" type="presParOf" srcId="{691F65AD-E2D2-4399-A142-2888266B16B8}" destId="{B0AD5AA3-0A15-4B27-A109-BD74F365C844}" srcOrd="0" destOrd="0" presId="urn:microsoft.com/office/officeart/2008/layout/LinedList"/>
    <dgm:cxn modelId="{92709D1F-9427-4F83-B59C-A317B319BEE1}" type="presParOf" srcId="{691F65AD-E2D2-4399-A142-2888266B16B8}" destId="{11DA715F-995A-41ED-91EB-0F5B5B7C3012}" srcOrd="1" destOrd="0" presId="urn:microsoft.com/office/officeart/2008/layout/LinedList"/>
    <dgm:cxn modelId="{9FE8B865-FBCB-40E4-9C7C-10F8C9FB6791}" type="presParOf" srcId="{0843BA24-5C76-4FEF-A558-10F852BE587F}" destId="{0A0D7C04-C5D9-4D72-8D8E-4D4DF2813FD4}" srcOrd="6" destOrd="0" presId="urn:microsoft.com/office/officeart/2008/layout/LinedList"/>
    <dgm:cxn modelId="{0BF72FC2-5E6F-4973-8F0C-0F87833A5CDD}" type="presParOf" srcId="{0843BA24-5C76-4FEF-A558-10F852BE587F}" destId="{48C51397-B1C1-4DEC-B0F3-C35B8BDC0E76}" srcOrd="7" destOrd="0" presId="urn:microsoft.com/office/officeart/2008/layout/LinedList"/>
    <dgm:cxn modelId="{EEA7CECC-B8BE-4BFC-B52B-FDEC9F7C42CE}" type="presParOf" srcId="{48C51397-B1C1-4DEC-B0F3-C35B8BDC0E76}" destId="{1C3269B3-F4E4-4F46-87E4-36D11131E266}" srcOrd="0" destOrd="0" presId="urn:microsoft.com/office/officeart/2008/layout/LinedList"/>
    <dgm:cxn modelId="{E5C184EC-2FD6-49FC-9EC3-A7BDEF78D6D1}" type="presParOf" srcId="{48C51397-B1C1-4DEC-B0F3-C35B8BDC0E76}" destId="{6049AA20-2DDD-439E-B8AE-19418F0E447D}" srcOrd="1" destOrd="0" presId="urn:microsoft.com/office/officeart/2008/layout/LinedList"/>
    <dgm:cxn modelId="{8A694635-3023-44E2-9164-CEEAEADC4F76}" type="presParOf" srcId="{0843BA24-5C76-4FEF-A558-10F852BE587F}" destId="{681A6B53-9F28-443E-B67A-6CD7E9453B4A}" srcOrd="8" destOrd="0" presId="urn:microsoft.com/office/officeart/2008/layout/LinedList"/>
    <dgm:cxn modelId="{1A5D354D-CB2E-4F0B-9121-522878C2DA68}" type="presParOf" srcId="{0843BA24-5C76-4FEF-A558-10F852BE587F}" destId="{16257D38-90BB-487C-8A66-1EC2D323ED9B}" srcOrd="9" destOrd="0" presId="urn:microsoft.com/office/officeart/2008/layout/LinedList"/>
    <dgm:cxn modelId="{E064E02B-43BD-48BB-BCF6-16A14A3968AF}" type="presParOf" srcId="{16257D38-90BB-487C-8A66-1EC2D323ED9B}" destId="{C7EBCD80-7112-4D00-BDF8-07167E82B35E}" srcOrd="0" destOrd="0" presId="urn:microsoft.com/office/officeart/2008/layout/LinedList"/>
    <dgm:cxn modelId="{154B14CA-A250-4907-AD2A-980F4FFF3D07}" type="presParOf" srcId="{16257D38-90BB-487C-8A66-1EC2D323ED9B}" destId="{9394C03A-C321-4F13-85BA-546343B1C6E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1A27B77-83BB-4B4D-B481-2061A0327425}" type="doc">
      <dgm:prSet loTypeId="urn:microsoft.com/office/officeart/2005/8/layout/vList3" loCatId="picture" qsTypeId="urn:microsoft.com/office/officeart/2005/8/quickstyle/3d6" qsCatId="3D" csTypeId="urn:microsoft.com/office/officeart/2005/8/colors/accent1_2" csCatId="accent1" phldr="1"/>
      <dgm:spPr/>
    </dgm:pt>
    <dgm:pt modelId="{D4C9CB71-5430-4ACD-8D9D-83AEEA7F7CC3}">
      <dgm:prSet phldrT="[Text]"/>
      <dgm:spPr/>
      <dgm:t>
        <a:bodyPr/>
        <a:lstStyle/>
        <a:p>
          <a:r>
            <a:rPr lang="de-DE" dirty="0" smtClean="0"/>
            <a:t>Ziergehölze</a:t>
          </a:r>
          <a:endParaRPr lang="de-DE" dirty="0"/>
        </a:p>
      </dgm:t>
    </dgm:pt>
    <dgm:pt modelId="{23DB1708-B1E2-41C6-B48D-BC9E7F1BF8DA}" type="parTrans" cxnId="{CE42DBC4-811D-4F30-B5E1-293205CF98BF}">
      <dgm:prSet/>
      <dgm:spPr/>
      <dgm:t>
        <a:bodyPr/>
        <a:lstStyle/>
        <a:p>
          <a:endParaRPr lang="de-DE"/>
        </a:p>
      </dgm:t>
    </dgm:pt>
    <dgm:pt modelId="{5FC9D50B-8107-4E1A-B0B6-83F85ED69D63}" type="sibTrans" cxnId="{CE42DBC4-811D-4F30-B5E1-293205CF98BF}">
      <dgm:prSet/>
      <dgm:spPr/>
      <dgm:t>
        <a:bodyPr/>
        <a:lstStyle/>
        <a:p>
          <a:endParaRPr lang="de-DE"/>
        </a:p>
      </dgm:t>
    </dgm:pt>
    <dgm:pt modelId="{AFC3E037-8586-4CF1-94C8-3B339FAC954B}">
      <dgm:prSet phldrT="[Text]"/>
      <dgm:spPr/>
      <dgm:t>
        <a:bodyPr/>
        <a:lstStyle/>
        <a:p>
          <a:r>
            <a:rPr lang="de-DE" dirty="0" smtClean="0"/>
            <a:t>Alpine Schönheiten</a:t>
          </a:r>
          <a:endParaRPr lang="de-DE" dirty="0"/>
        </a:p>
      </dgm:t>
    </dgm:pt>
    <dgm:pt modelId="{DD23927B-A904-4104-BE5D-B11900D375D9}" type="parTrans" cxnId="{ACED9CFC-CFB3-4BDB-8454-9956AB3496BE}">
      <dgm:prSet/>
      <dgm:spPr/>
      <dgm:t>
        <a:bodyPr/>
        <a:lstStyle/>
        <a:p>
          <a:endParaRPr lang="de-DE"/>
        </a:p>
      </dgm:t>
    </dgm:pt>
    <dgm:pt modelId="{6A1A3000-6A9C-41D7-9E8D-5F28C52F1591}" type="sibTrans" cxnId="{ACED9CFC-CFB3-4BDB-8454-9956AB3496BE}">
      <dgm:prSet/>
      <dgm:spPr/>
      <dgm:t>
        <a:bodyPr/>
        <a:lstStyle/>
        <a:p>
          <a:endParaRPr lang="de-DE"/>
        </a:p>
      </dgm:t>
    </dgm:pt>
    <dgm:pt modelId="{4ACB0C27-6D43-4AA5-B550-102869AF5AE2}">
      <dgm:prSet phldrT="[Text]"/>
      <dgm:spPr/>
      <dgm:t>
        <a:bodyPr/>
        <a:lstStyle/>
        <a:p>
          <a:r>
            <a:rPr lang="de-DE" dirty="0" smtClean="0"/>
            <a:t>Pfingstrosen</a:t>
          </a:r>
          <a:endParaRPr lang="de-DE" dirty="0"/>
        </a:p>
      </dgm:t>
    </dgm:pt>
    <dgm:pt modelId="{058BCB9A-12AF-444B-987E-6C757F8D3342}" type="parTrans" cxnId="{55E44776-CD2C-461B-B08A-BA60A037E450}">
      <dgm:prSet/>
      <dgm:spPr/>
      <dgm:t>
        <a:bodyPr/>
        <a:lstStyle/>
        <a:p>
          <a:endParaRPr lang="de-DE"/>
        </a:p>
      </dgm:t>
    </dgm:pt>
    <dgm:pt modelId="{F1A0A4DF-951B-4220-B510-4001697B3563}" type="sibTrans" cxnId="{55E44776-CD2C-461B-B08A-BA60A037E450}">
      <dgm:prSet/>
      <dgm:spPr/>
      <dgm:t>
        <a:bodyPr/>
        <a:lstStyle/>
        <a:p>
          <a:endParaRPr lang="de-DE"/>
        </a:p>
      </dgm:t>
    </dgm:pt>
    <dgm:pt modelId="{01F7B52B-62EC-41B9-BC07-4ECFBB462A65}">
      <dgm:prSet/>
      <dgm:spPr/>
      <dgm:t>
        <a:bodyPr/>
        <a:lstStyle/>
        <a:p>
          <a:r>
            <a:rPr lang="de-DE" dirty="0" smtClean="0"/>
            <a:t>Tulpen</a:t>
          </a:r>
          <a:endParaRPr lang="de-DE" dirty="0"/>
        </a:p>
      </dgm:t>
    </dgm:pt>
    <dgm:pt modelId="{E1263B31-B982-4B16-9E8E-C78ADE8A8344}" type="parTrans" cxnId="{235DD931-3EBB-47B1-8E26-C4736E530251}">
      <dgm:prSet/>
      <dgm:spPr/>
      <dgm:t>
        <a:bodyPr/>
        <a:lstStyle/>
        <a:p>
          <a:endParaRPr lang="de-DE"/>
        </a:p>
      </dgm:t>
    </dgm:pt>
    <dgm:pt modelId="{F6D6ABF8-533A-4481-BFA0-A8DD4DCA943F}" type="sibTrans" cxnId="{235DD931-3EBB-47B1-8E26-C4736E530251}">
      <dgm:prSet/>
      <dgm:spPr/>
      <dgm:t>
        <a:bodyPr/>
        <a:lstStyle/>
        <a:p>
          <a:endParaRPr lang="de-DE"/>
        </a:p>
      </dgm:t>
    </dgm:pt>
    <dgm:pt modelId="{6304BC8F-E76A-4885-B6F0-9A46DA53A78E}" type="pres">
      <dgm:prSet presAssocID="{51A27B77-83BB-4B4D-B481-2061A0327425}" presName="linearFlow" presStyleCnt="0">
        <dgm:presLayoutVars>
          <dgm:dir/>
          <dgm:resizeHandles val="exact"/>
        </dgm:presLayoutVars>
      </dgm:prSet>
      <dgm:spPr/>
    </dgm:pt>
    <dgm:pt modelId="{C02EE8B1-0330-4154-AFD4-06D50FB81237}" type="pres">
      <dgm:prSet presAssocID="{D4C9CB71-5430-4ACD-8D9D-83AEEA7F7CC3}" presName="composite" presStyleCnt="0"/>
      <dgm:spPr/>
    </dgm:pt>
    <dgm:pt modelId="{E458521C-828E-40A6-9F5B-AA8E721AFE40}" type="pres">
      <dgm:prSet presAssocID="{D4C9CB71-5430-4ACD-8D9D-83AEEA7F7CC3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826102E6-719D-488E-B334-FE7F13C74C8B}" type="pres">
      <dgm:prSet presAssocID="{D4C9CB71-5430-4ACD-8D9D-83AEEA7F7CC3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E25A35A-31CD-4A29-96DF-BAB49F2CD475}" type="pres">
      <dgm:prSet presAssocID="{5FC9D50B-8107-4E1A-B0B6-83F85ED69D63}" presName="spacing" presStyleCnt="0"/>
      <dgm:spPr/>
    </dgm:pt>
    <dgm:pt modelId="{569B62C5-2C3E-4423-9E5A-9309325CDEB9}" type="pres">
      <dgm:prSet presAssocID="{AFC3E037-8586-4CF1-94C8-3B339FAC954B}" presName="composite" presStyleCnt="0"/>
      <dgm:spPr/>
    </dgm:pt>
    <dgm:pt modelId="{F6A9635D-EBF7-4BB6-843A-5979207AA4CF}" type="pres">
      <dgm:prSet presAssocID="{AFC3E037-8586-4CF1-94C8-3B339FAC954B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97350CF1-643E-445B-B477-E770A74C6729}" type="pres">
      <dgm:prSet presAssocID="{AFC3E037-8586-4CF1-94C8-3B339FAC954B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3F4F25D-8022-4B4A-852A-799B41DF262A}" type="pres">
      <dgm:prSet presAssocID="{6A1A3000-6A9C-41D7-9E8D-5F28C52F1591}" presName="spacing" presStyleCnt="0"/>
      <dgm:spPr/>
    </dgm:pt>
    <dgm:pt modelId="{1A4FCDE3-687A-4FC5-BDB8-5EE8CBCA298E}" type="pres">
      <dgm:prSet presAssocID="{01F7B52B-62EC-41B9-BC07-4ECFBB462A65}" presName="composite" presStyleCnt="0"/>
      <dgm:spPr/>
    </dgm:pt>
    <dgm:pt modelId="{54B7341A-7F8A-4624-8528-183E426678EA}" type="pres">
      <dgm:prSet presAssocID="{01F7B52B-62EC-41B9-BC07-4ECFBB462A65}" presName="imgShp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BAE505D1-90B2-4AFF-A47B-D6D373D731C7}" type="pres">
      <dgm:prSet presAssocID="{01F7B52B-62EC-41B9-BC07-4ECFBB462A65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6ECDBFC-707D-492A-9E3B-DEC420D81CE4}" type="pres">
      <dgm:prSet presAssocID="{F6D6ABF8-533A-4481-BFA0-A8DD4DCA943F}" presName="spacing" presStyleCnt="0"/>
      <dgm:spPr/>
    </dgm:pt>
    <dgm:pt modelId="{35B90A98-B57C-43F1-8FB3-DBA551136FA0}" type="pres">
      <dgm:prSet presAssocID="{4ACB0C27-6D43-4AA5-B550-102869AF5AE2}" presName="composite" presStyleCnt="0"/>
      <dgm:spPr/>
    </dgm:pt>
    <dgm:pt modelId="{E14F09F9-C931-443F-9EE0-8D5B7D52E78B}" type="pres">
      <dgm:prSet presAssocID="{4ACB0C27-6D43-4AA5-B550-102869AF5AE2}" presName="imgShp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64F87277-A0F1-4DCD-A078-7D42181BE24B}" type="pres">
      <dgm:prSet presAssocID="{4ACB0C27-6D43-4AA5-B550-102869AF5AE2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BB7EDD7-9C12-4BC7-9B64-57015F211936}" type="presOf" srcId="{4ACB0C27-6D43-4AA5-B550-102869AF5AE2}" destId="{64F87277-A0F1-4DCD-A078-7D42181BE24B}" srcOrd="0" destOrd="0" presId="urn:microsoft.com/office/officeart/2005/8/layout/vList3"/>
    <dgm:cxn modelId="{235DD931-3EBB-47B1-8E26-C4736E530251}" srcId="{51A27B77-83BB-4B4D-B481-2061A0327425}" destId="{01F7B52B-62EC-41B9-BC07-4ECFBB462A65}" srcOrd="2" destOrd="0" parTransId="{E1263B31-B982-4B16-9E8E-C78ADE8A8344}" sibTransId="{F6D6ABF8-533A-4481-BFA0-A8DD4DCA943F}"/>
    <dgm:cxn modelId="{CE42DBC4-811D-4F30-B5E1-293205CF98BF}" srcId="{51A27B77-83BB-4B4D-B481-2061A0327425}" destId="{D4C9CB71-5430-4ACD-8D9D-83AEEA7F7CC3}" srcOrd="0" destOrd="0" parTransId="{23DB1708-B1E2-41C6-B48D-BC9E7F1BF8DA}" sibTransId="{5FC9D50B-8107-4E1A-B0B6-83F85ED69D63}"/>
    <dgm:cxn modelId="{2639E6AC-D872-4600-996A-196BC3E5DFA5}" type="presOf" srcId="{01F7B52B-62EC-41B9-BC07-4ECFBB462A65}" destId="{BAE505D1-90B2-4AFF-A47B-D6D373D731C7}" srcOrd="0" destOrd="0" presId="urn:microsoft.com/office/officeart/2005/8/layout/vList3"/>
    <dgm:cxn modelId="{3F0AE503-9F42-4C24-81B8-B2FD3ECD7548}" type="presOf" srcId="{51A27B77-83BB-4B4D-B481-2061A0327425}" destId="{6304BC8F-E76A-4885-B6F0-9A46DA53A78E}" srcOrd="0" destOrd="0" presId="urn:microsoft.com/office/officeart/2005/8/layout/vList3"/>
    <dgm:cxn modelId="{ACED9CFC-CFB3-4BDB-8454-9956AB3496BE}" srcId="{51A27B77-83BB-4B4D-B481-2061A0327425}" destId="{AFC3E037-8586-4CF1-94C8-3B339FAC954B}" srcOrd="1" destOrd="0" parTransId="{DD23927B-A904-4104-BE5D-B11900D375D9}" sibTransId="{6A1A3000-6A9C-41D7-9E8D-5F28C52F1591}"/>
    <dgm:cxn modelId="{55E44776-CD2C-461B-B08A-BA60A037E450}" srcId="{51A27B77-83BB-4B4D-B481-2061A0327425}" destId="{4ACB0C27-6D43-4AA5-B550-102869AF5AE2}" srcOrd="3" destOrd="0" parTransId="{058BCB9A-12AF-444B-987E-6C757F8D3342}" sibTransId="{F1A0A4DF-951B-4220-B510-4001697B3563}"/>
    <dgm:cxn modelId="{691C3DA0-BC6B-43F7-A149-F7940EA514DB}" type="presOf" srcId="{AFC3E037-8586-4CF1-94C8-3B339FAC954B}" destId="{97350CF1-643E-445B-B477-E770A74C6729}" srcOrd="0" destOrd="0" presId="urn:microsoft.com/office/officeart/2005/8/layout/vList3"/>
    <dgm:cxn modelId="{7C772095-E91A-42B6-9B0D-D039B6BE3766}" type="presOf" srcId="{D4C9CB71-5430-4ACD-8D9D-83AEEA7F7CC3}" destId="{826102E6-719D-488E-B334-FE7F13C74C8B}" srcOrd="0" destOrd="0" presId="urn:microsoft.com/office/officeart/2005/8/layout/vList3"/>
    <dgm:cxn modelId="{F30B058B-18D3-446E-A67E-1D87469B7DC1}" type="presParOf" srcId="{6304BC8F-E76A-4885-B6F0-9A46DA53A78E}" destId="{C02EE8B1-0330-4154-AFD4-06D50FB81237}" srcOrd="0" destOrd="0" presId="urn:microsoft.com/office/officeart/2005/8/layout/vList3"/>
    <dgm:cxn modelId="{F53E2763-3ED1-4395-8596-F36F684A4AD7}" type="presParOf" srcId="{C02EE8B1-0330-4154-AFD4-06D50FB81237}" destId="{E458521C-828E-40A6-9F5B-AA8E721AFE40}" srcOrd="0" destOrd="0" presId="urn:microsoft.com/office/officeart/2005/8/layout/vList3"/>
    <dgm:cxn modelId="{661DC46E-0A32-4FDD-B97E-9BF1BDCA280B}" type="presParOf" srcId="{C02EE8B1-0330-4154-AFD4-06D50FB81237}" destId="{826102E6-719D-488E-B334-FE7F13C74C8B}" srcOrd="1" destOrd="0" presId="urn:microsoft.com/office/officeart/2005/8/layout/vList3"/>
    <dgm:cxn modelId="{B4E2F2FD-4CD7-4947-B985-A10D3A2E4569}" type="presParOf" srcId="{6304BC8F-E76A-4885-B6F0-9A46DA53A78E}" destId="{7E25A35A-31CD-4A29-96DF-BAB49F2CD475}" srcOrd="1" destOrd="0" presId="urn:microsoft.com/office/officeart/2005/8/layout/vList3"/>
    <dgm:cxn modelId="{BF5D421D-1D39-4D41-829E-93FB376633A3}" type="presParOf" srcId="{6304BC8F-E76A-4885-B6F0-9A46DA53A78E}" destId="{569B62C5-2C3E-4423-9E5A-9309325CDEB9}" srcOrd="2" destOrd="0" presId="urn:microsoft.com/office/officeart/2005/8/layout/vList3"/>
    <dgm:cxn modelId="{177E9B3C-677C-4117-ADAE-1C24692A156E}" type="presParOf" srcId="{569B62C5-2C3E-4423-9E5A-9309325CDEB9}" destId="{F6A9635D-EBF7-4BB6-843A-5979207AA4CF}" srcOrd="0" destOrd="0" presId="urn:microsoft.com/office/officeart/2005/8/layout/vList3"/>
    <dgm:cxn modelId="{6A776B5F-5669-46AA-A402-FDB6FD425298}" type="presParOf" srcId="{569B62C5-2C3E-4423-9E5A-9309325CDEB9}" destId="{97350CF1-643E-445B-B477-E770A74C6729}" srcOrd="1" destOrd="0" presId="urn:microsoft.com/office/officeart/2005/8/layout/vList3"/>
    <dgm:cxn modelId="{CB876337-A447-4241-B82F-C31D99425D5F}" type="presParOf" srcId="{6304BC8F-E76A-4885-B6F0-9A46DA53A78E}" destId="{23F4F25D-8022-4B4A-852A-799B41DF262A}" srcOrd="3" destOrd="0" presId="urn:microsoft.com/office/officeart/2005/8/layout/vList3"/>
    <dgm:cxn modelId="{7F0E2359-695A-42A2-B223-E433803D3F02}" type="presParOf" srcId="{6304BC8F-E76A-4885-B6F0-9A46DA53A78E}" destId="{1A4FCDE3-687A-4FC5-BDB8-5EE8CBCA298E}" srcOrd="4" destOrd="0" presId="urn:microsoft.com/office/officeart/2005/8/layout/vList3"/>
    <dgm:cxn modelId="{946FF25B-F8A2-4382-9C3E-A78FA1F8078D}" type="presParOf" srcId="{1A4FCDE3-687A-4FC5-BDB8-5EE8CBCA298E}" destId="{54B7341A-7F8A-4624-8528-183E426678EA}" srcOrd="0" destOrd="0" presId="urn:microsoft.com/office/officeart/2005/8/layout/vList3"/>
    <dgm:cxn modelId="{E8470E7C-09CC-4BF4-B7FC-ECCCEB56996B}" type="presParOf" srcId="{1A4FCDE3-687A-4FC5-BDB8-5EE8CBCA298E}" destId="{BAE505D1-90B2-4AFF-A47B-D6D373D731C7}" srcOrd="1" destOrd="0" presId="urn:microsoft.com/office/officeart/2005/8/layout/vList3"/>
    <dgm:cxn modelId="{F55D8FC3-F381-445C-AB04-DD16DCEC3210}" type="presParOf" srcId="{6304BC8F-E76A-4885-B6F0-9A46DA53A78E}" destId="{C6ECDBFC-707D-492A-9E3B-DEC420D81CE4}" srcOrd="5" destOrd="0" presId="urn:microsoft.com/office/officeart/2005/8/layout/vList3"/>
    <dgm:cxn modelId="{26367F26-8715-4509-A7EE-30147FBFD2FE}" type="presParOf" srcId="{6304BC8F-E76A-4885-B6F0-9A46DA53A78E}" destId="{35B90A98-B57C-43F1-8FB3-DBA551136FA0}" srcOrd="6" destOrd="0" presId="urn:microsoft.com/office/officeart/2005/8/layout/vList3"/>
    <dgm:cxn modelId="{C86A8E34-7A8F-4F26-B31A-C051BAD1F1FD}" type="presParOf" srcId="{35B90A98-B57C-43F1-8FB3-DBA551136FA0}" destId="{E14F09F9-C931-443F-9EE0-8D5B7D52E78B}" srcOrd="0" destOrd="0" presId="urn:microsoft.com/office/officeart/2005/8/layout/vList3"/>
    <dgm:cxn modelId="{6E47D903-A012-406B-A9C5-44EDA056391A}" type="presParOf" srcId="{35B90A98-B57C-43F1-8FB3-DBA551136FA0}" destId="{64F87277-A0F1-4DCD-A078-7D42181BE24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8/layout/LinedList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>
            <a:solidFill>
              <a:schemeClr val="bg1">
                <a:lumMod val="75000"/>
              </a:schemeClr>
            </a:solidFill>
          </a:endParaRPr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6DF28758-3639-428D-8B13-5C3615944D9C}">
      <dgm:prSet custT="1"/>
      <dgm:spPr/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7BDCE7D7-98A6-4990-B432-E99416C74303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126F47BC-BB6A-4A9A-ACB9-4775945F598D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0843BA24-5C76-4FEF-A558-10F852BE587F}" type="pres">
      <dgm:prSet presAssocID="{195F544D-582E-45FF-A1D3-C1F8E7ECA0C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de-DE"/>
        </a:p>
      </dgm:t>
    </dgm:pt>
    <dgm:pt modelId="{C2742C2E-FBF1-4D50-A50B-8611A05847F4}" type="pres">
      <dgm:prSet presAssocID="{CCE8F496-148C-4D54-9861-8226052CAAB2}" presName="thickLine" presStyleLbl="alignNode1" presStyleIdx="0" presStyleCnt="5"/>
      <dgm:spPr/>
    </dgm:pt>
    <dgm:pt modelId="{8F8AA00A-FDA3-4E2B-B4E5-88175649CE72}" type="pres">
      <dgm:prSet presAssocID="{CCE8F496-148C-4D54-9861-8226052CAAB2}" presName="horz1" presStyleCnt="0"/>
      <dgm:spPr/>
    </dgm:pt>
    <dgm:pt modelId="{FFE6A713-6A87-4122-A1C0-8DEF2563010A}" type="pres">
      <dgm:prSet presAssocID="{CCE8F496-148C-4D54-9861-8226052CAAB2}" presName="tx1" presStyleLbl="revTx" presStyleIdx="0" presStyleCnt="5"/>
      <dgm:spPr/>
      <dgm:t>
        <a:bodyPr/>
        <a:lstStyle/>
        <a:p>
          <a:endParaRPr lang="de-DE"/>
        </a:p>
      </dgm:t>
    </dgm:pt>
    <dgm:pt modelId="{4313AA06-AC66-4882-BD93-B4D2C779433A}" type="pres">
      <dgm:prSet presAssocID="{CCE8F496-148C-4D54-9861-8226052CAAB2}" presName="vert1" presStyleCnt="0"/>
      <dgm:spPr/>
    </dgm:pt>
    <dgm:pt modelId="{4EDD201B-B042-472D-B838-F1A723B5BE22}" type="pres">
      <dgm:prSet presAssocID="{C9AA53FF-8E83-49F0-A3DD-98E9080F67B3}" presName="thickLine" presStyleLbl="alignNode1" presStyleIdx="1" presStyleCnt="5"/>
      <dgm:spPr/>
    </dgm:pt>
    <dgm:pt modelId="{072F67EE-8F21-408B-9681-608C214E5EF7}" type="pres">
      <dgm:prSet presAssocID="{C9AA53FF-8E83-49F0-A3DD-98E9080F67B3}" presName="horz1" presStyleCnt="0"/>
      <dgm:spPr/>
    </dgm:pt>
    <dgm:pt modelId="{AD70110B-91A1-4F22-A4EE-CA6BFE20B783}" type="pres">
      <dgm:prSet presAssocID="{C9AA53FF-8E83-49F0-A3DD-98E9080F67B3}" presName="tx1" presStyleLbl="revTx" presStyleIdx="1" presStyleCnt="5"/>
      <dgm:spPr/>
      <dgm:t>
        <a:bodyPr/>
        <a:lstStyle/>
        <a:p>
          <a:endParaRPr lang="de-DE"/>
        </a:p>
      </dgm:t>
    </dgm:pt>
    <dgm:pt modelId="{FB6CBE0D-B3B1-49C8-9BA2-BB7B0E63A144}" type="pres">
      <dgm:prSet presAssocID="{C9AA53FF-8E83-49F0-A3DD-98E9080F67B3}" presName="vert1" presStyleCnt="0"/>
      <dgm:spPr/>
    </dgm:pt>
    <dgm:pt modelId="{AEE6712B-618F-423F-8F50-6C0D501AD35A}" type="pres">
      <dgm:prSet presAssocID="{6DF28758-3639-428D-8B13-5C3615944D9C}" presName="thickLine" presStyleLbl="alignNode1" presStyleIdx="2" presStyleCnt="5"/>
      <dgm:spPr/>
    </dgm:pt>
    <dgm:pt modelId="{691F65AD-E2D2-4399-A142-2888266B16B8}" type="pres">
      <dgm:prSet presAssocID="{6DF28758-3639-428D-8B13-5C3615944D9C}" presName="horz1" presStyleCnt="0"/>
      <dgm:spPr/>
    </dgm:pt>
    <dgm:pt modelId="{B0AD5AA3-0A15-4B27-A109-BD74F365C844}" type="pres">
      <dgm:prSet presAssocID="{6DF28758-3639-428D-8B13-5C3615944D9C}" presName="tx1" presStyleLbl="revTx" presStyleIdx="2" presStyleCnt="5"/>
      <dgm:spPr/>
      <dgm:t>
        <a:bodyPr/>
        <a:lstStyle/>
        <a:p>
          <a:endParaRPr lang="de-DE"/>
        </a:p>
      </dgm:t>
    </dgm:pt>
    <dgm:pt modelId="{11DA715F-995A-41ED-91EB-0F5B5B7C3012}" type="pres">
      <dgm:prSet presAssocID="{6DF28758-3639-428D-8B13-5C3615944D9C}" presName="vert1" presStyleCnt="0"/>
      <dgm:spPr/>
    </dgm:pt>
    <dgm:pt modelId="{0A0D7C04-C5D9-4D72-8D8E-4D4DF2813FD4}" type="pres">
      <dgm:prSet presAssocID="{7BDCE7D7-98A6-4990-B432-E99416C74303}" presName="thickLine" presStyleLbl="alignNode1" presStyleIdx="3" presStyleCnt="5"/>
      <dgm:spPr/>
    </dgm:pt>
    <dgm:pt modelId="{48C51397-B1C1-4DEC-B0F3-C35B8BDC0E76}" type="pres">
      <dgm:prSet presAssocID="{7BDCE7D7-98A6-4990-B432-E99416C74303}" presName="horz1" presStyleCnt="0"/>
      <dgm:spPr/>
    </dgm:pt>
    <dgm:pt modelId="{1C3269B3-F4E4-4F46-87E4-36D11131E266}" type="pres">
      <dgm:prSet presAssocID="{7BDCE7D7-98A6-4990-B432-E99416C74303}" presName="tx1" presStyleLbl="revTx" presStyleIdx="3" presStyleCnt="5"/>
      <dgm:spPr/>
      <dgm:t>
        <a:bodyPr/>
        <a:lstStyle/>
        <a:p>
          <a:endParaRPr lang="de-DE"/>
        </a:p>
      </dgm:t>
    </dgm:pt>
    <dgm:pt modelId="{6049AA20-2DDD-439E-B8AE-19418F0E447D}" type="pres">
      <dgm:prSet presAssocID="{7BDCE7D7-98A6-4990-B432-E99416C74303}" presName="vert1" presStyleCnt="0"/>
      <dgm:spPr/>
    </dgm:pt>
    <dgm:pt modelId="{681A6B53-9F28-443E-B67A-6CD7E9453B4A}" type="pres">
      <dgm:prSet presAssocID="{126F47BC-BB6A-4A9A-ACB9-4775945F598D}" presName="thickLine" presStyleLbl="alignNode1" presStyleIdx="4" presStyleCnt="5"/>
      <dgm:spPr/>
    </dgm:pt>
    <dgm:pt modelId="{16257D38-90BB-487C-8A66-1EC2D323ED9B}" type="pres">
      <dgm:prSet presAssocID="{126F47BC-BB6A-4A9A-ACB9-4775945F598D}" presName="horz1" presStyleCnt="0"/>
      <dgm:spPr/>
    </dgm:pt>
    <dgm:pt modelId="{C7EBCD80-7112-4D00-BDF8-07167E82B35E}" type="pres">
      <dgm:prSet presAssocID="{126F47BC-BB6A-4A9A-ACB9-4775945F598D}" presName="tx1" presStyleLbl="revTx" presStyleIdx="4" presStyleCnt="5"/>
      <dgm:spPr/>
      <dgm:t>
        <a:bodyPr/>
        <a:lstStyle/>
        <a:p>
          <a:endParaRPr lang="de-DE"/>
        </a:p>
      </dgm:t>
    </dgm:pt>
    <dgm:pt modelId="{9394C03A-C321-4F13-85BA-546343B1C6E7}" type="pres">
      <dgm:prSet presAssocID="{126F47BC-BB6A-4A9A-ACB9-4775945F598D}" presName="vert1" presStyleCnt="0"/>
      <dgm:spPr/>
    </dgm:pt>
  </dgm:ptLst>
  <dgm:cxnLst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0D09FE23-6974-41EC-BEA3-37FFCC2F8DD4}" type="presOf" srcId="{126F47BC-BB6A-4A9A-ACB9-4775945F598D}" destId="{C7EBCD80-7112-4D00-BDF8-07167E82B35E}" srcOrd="0" destOrd="0" presId="urn:microsoft.com/office/officeart/2008/layout/LinedList"/>
    <dgm:cxn modelId="{929E07B3-36CE-4E0C-958D-64D094958559}" type="presOf" srcId="{7BDCE7D7-98A6-4990-B432-E99416C74303}" destId="{1C3269B3-F4E4-4F46-87E4-36D11131E266}" srcOrd="0" destOrd="0" presId="urn:microsoft.com/office/officeart/2008/layout/LinedList"/>
    <dgm:cxn modelId="{FD8ADE12-3F0F-4C48-A05E-7108279D4DF0}" type="presOf" srcId="{CCE8F496-148C-4D54-9861-8226052CAAB2}" destId="{FFE6A713-6A87-4122-A1C0-8DEF2563010A}" srcOrd="0" destOrd="0" presId="urn:microsoft.com/office/officeart/2008/layout/LinedList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6FA2D614-A342-4BF1-B18D-1E1530266EC1}" type="presOf" srcId="{C9AA53FF-8E83-49F0-A3DD-98E9080F67B3}" destId="{AD70110B-91A1-4F22-A4EE-CA6BFE20B783}" srcOrd="0" destOrd="0" presId="urn:microsoft.com/office/officeart/2008/layout/LinedList"/>
    <dgm:cxn modelId="{E61E2638-A36B-4015-BCD0-EA83322B3843}" type="presOf" srcId="{195F544D-582E-45FF-A1D3-C1F8E7ECA0C7}" destId="{0843BA24-5C76-4FEF-A558-10F852BE587F}" srcOrd="0" destOrd="0" presId="urn:microsoft.com/office/officeart/2008/layout/LinedList"/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9A91C03F-A4A9-4BA8-BD82-AD7F1BC134BB}" type="presOf" srcId="{6DF28758-3639-428D-8B13-5C3615944D9C}" destId="{B0AD5AA3-0A15-4B27-A109-BD74F365C844}" srcOrd="0" destOrd="0" presId="urn:microsoft.com/office/officeart/2008/layout/LinedList"/>
    <dgm:cxn modelId="{5C386463-4D68-4322-AAA0-AC3BCBC6F5F8}" type="presParOf" srcId="{0843BA24-5C76-4FEF-A558-10F852BE587F}" destId="{C2742C2E-FBF1-4D50-A50B-8611A05847F4}" srcOrd="0" destOrd="0" presId="urn:microsoft.com/office/officeart/2008/layout/LinedList"/>
    <dgm:cxn modelId="{527DB8DF-97C6-4C49-B55F-335F0F0353BE}" type="presParOf" srcId="{0843BA24-5C76-4FEF-A558-10F852BE587F}" destId="{8F8AA00A-FDA3-4E2B-B4E5-88175649CE72}" srcOrd="1" destOrd="0" presId="urn:microsoft.com/office/officeart/2008/layout/LinedList"/>
    <dgm:cxn modelId="{60B32766-9DC5-4E03-8D5C-6A00DDAE1B26}" type="presParOf" srcId="{8F8AA00A-FDA3-4E2B-B4E5-88175649CE72}" destId="{FFE6A713-6A87-4122-A1C0-8DEF2563010A}" srcOrd="0" destOrd="0" presId="urn:microsoft.com/office/officeart/2008/layout/LinedList"/>
    <dgm:cxn modelId="{CF308F40-E45E-4CC4-80D2-3D7B2ADD1A90}" type="presParOf" srcId="{8F8AA00A-FDA3-4E2B-B4E5-88175649CE72}" destId="{4313AA06-AC66-4882-BD93-B4D2C779433A}" srcOrd="1" destOrd="0" presId="urn:microsoft.com/office/officeart/2008/layout/LinedList"/>
    <dgm:cxn modelId="{FF5491DB-DFA4-4FE2-B58F-5C480AB5BDC2}" type="presParOf" srcId="{0843BA24-5C76-4FEF-A558-10F852BE587F}" destId="{4EDD201B-B042-472D-B838-F1A723B5BE22}" srcOrd="2" destOrd="0" presId="urn:microsoft.com/office/officeart/2008/layout/LinedList"/>
    <dgm:cxn modelId="{B861FF84-47BC-4E8E-BA80-3A6DC54D5ACC}" type="presParOf" srcId="{0843BA24-5C76-4FEF-A558-10F852BE587F}" destId="{072F67EE-8F21-408B-9681-608C214E5EF7}" srcOrd="3" destOrd="0" presId="urn:microsoft.com/office/officeart/2008/layout/LinedList"/>
    <dgm:cxn modelId="{B362AC40-5EAB-41E5-BB2F-4BD5A8143F6F}" type="presParOf" srcId="{072F67EE-8F21-408B-9681-608C214E5EF7}" destId="{AD70110B-91A1-4F22-A4EE-CA6BFE20B783}" srcOrd="0" destOrd="0" presId="urn:microsoft.com/office/officeart/2008/layout/LinedList"/>
    <dgm:cxn modelId="{A2340784-F2B5-45C1-B5BB-85C0AF403709}" type="presParOf" srcId="{072F67EE-8F21-408B-9681-608C214E5EF7}" destId="{FB6CBE0D-B3B1-49C8-9BA2-BB7B0E63A144}" srcOrd="1" destOrd="0" presId="urn:microsoft.com/office/officeart/2008/layout/LinedList"/>
    <dgm:cxn modelId="{FC89B5FA-EC2D-42F2-8040-7DDE07C0A1A4}" type="presParOf" srcId="{0843BA24-5C76-4FEF-A558-10F852BE587F}" destId="{AEE6712B-618F-423F-8F50-6C0D501AD35A}" srcOrd="4" destOrd="0" presId="urn:microsoft.com/office/officeart/2008/layout/LinedList"/>
    <dgm:cxn modelId="{B33594E4-D904-4B4F-9BE4-85946739BA6F}" type="presParOf" srcId="{0843BA24-5C76-4FEF-A558-10F852BE587F}" destId="{691F65AD-E2D2-4399-A142-2888266B16B8}" srcOrd="5" destOrd="0" presId="urn:microsoft.com/office/officeart/2008/layout/LinedList"/>
    <dgm:cxn modelId="{FC7AAAB6-767A-4D34-8D2A-638A17FBD28E}" type="presParOf" srcId="{691F65AD-E2D2-4399-A142-2888266B16B8}" destId="{B0AD5AA3-0A15-4B27-A109-BD74F365C844}" srcOrd="0" destOrd="0" presId="urn:microsoft.com/office/officeart/2008/layout/LinedList"/>
    <dgm:cxn modelId="{92709D1F-9427-4F83-B59C-A317B319BEE1}" type="presParOf" srcId="{691F65AD-E2D2-4399-A142-2888266B16B8}" destId="{11DA715F-995A-41ED-91EB-0F5B5B7C3012}" srcOrd="1" destOrd="0" presId="urn:microsoft.com/office/officeart/2008/layout/LinedList"/>
    <dgm:cxn modelId="{9FE8B865-FBCB-40E4-9C7C-10F8C9FB6791}" type="presParOf" srcId="{0843BA24-5C76-4FEF-A558-10F852BE587F}" destId="{0A0D7C04-C5D9-4D72-8D8E-4D4DF2813FD4}" srcOrd="6" destOrd="0" presId="urn:microsoft.com/office/officeart/2008/layout/LinedList"/>
    <dgm:cxn modelId="{0BF72FC2-5E6F-4973-8F0C-0F87833A5CDD}" type="presParOf" srcId="{0843BA24-5C76-4FEF-A558-10F852BE587F}" destId="{48C51397-B1C1-4DEC-B0F3-C35B8BDC0E76}" srcOrd="7" destOrd="0" presId="urn:microsoft.com/office/officeart/2008/layout/LinedList"/>
    <dgm:cxn modelId="{EEA7CECC-B8BE-4BFC-B52B-FDEC9F7C42CE}" type="presParOf" srcId="{48C51397-B1C1-4DEC-B0F3-C35B8BDC0E76}" destId="{1C3269B3-F4E4-4F46-87E4-36D11131E266}" srcOrd="0" destOrd="0" presId="urn:microsoft.com/office/officeart/2008/layout/LinedList"/>
    <dgm:cxn modelId="{E5C184EC-2FD6-49FC-9EC3-A7BDEF78D6D1}" type="presParOf" srcId="{48C51397-B1C1-4DEC-B0F3-C35B8BDC0E76}" destId="{6049AA20-2DDD-439E-B8AE-19418F0E447D}" srcOrd="1" destOrd="0" presId="urn:microsoft.com/office/officeart/2008/layout/LinedList"/>
    <dgm:cxn modelId="{8A694635-3023-44E2-9164-CEEAEADC4F76}" type="presParOf" srcId="{0843BA24-5C76-4FEF-A558-10F852BE587F}" destId="{681A6B53-9F28-443E-B67A-6CD7E9453B4A}" srcOrd="8" destOrd="0" presId="urn:microsoft.com/office/officeart/2008/layout/LinedList"/>
    <dgm:cxn modelId="{1A5D354D-CB2E-4F0B-9121-522878C2DA68}" type="presParOf" srcId="{0843BA24-5C76-4FEF-A558-10F852BE587F}" destId="{16257D38-90BB-487C-8A66-1EC2D323ED9B}" srcOrd="9" destOrd="0" presId="urn:microsoft.com/office/officeart/2008/layout/LinedList"/>
    <dgm:cxn modelId="{E064E02B-43BD-48BB-BCF6-16A14A3968AF}" type="presParOf" srcId="{16257D38-90BB-487C-8A66-1EC2D323ED9B}" destId="{C7EBCD80-7112-4D00-BDF8-07167E82B35E}" srcOrd="0" destOrd="0" presId="urn:microsoft.com/office/officeart/2008/layout/LinedList"/>
    <dgm:cxn modelId="{154B14CA-A250-4907-AD2A-980F4FFF3D07}" type="presParOf" srcId="{16257D38-90BB-487C-8A66-1EC2D323ED9B}" destId="{9394C03A-C321-4F13-85BA-546343B1C6E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/>
            <a:t>Über uns</a:t>
          </a:r>
          <a:endParaRPr lang="de-DE" sz="1800"/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/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/>
        </a:p>
      </dgm:t>
    </dgm:pt>
    <dgm:pt modelId="{C9AA53FF-8E83-49F0-A3DD-98E9080F67B3}">
      <dgm:prSet custT="1"/>
      <dgm:spPr>
        <a:solidFill>
          <a:srgbClr val="203800"/>
        </a:solidFill>
      </dgm:spPr>
      <dgm:t>
        <a:bodyPr/>
        <a:lstStyle/>
        <a:p>
          <a:pPr rtl="0"/>
          <a:r>
            <a:rPr lang="de-DE" sz="1800" dirty="0" smtClean="0"/>
            <a:t>Unsere Leistungen</a:t>
          </a:r>
          <a:endParaRPr lang="de-DE" sz="1800" dirty="0"/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/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/>
        </a:p>
      </dgm:t>
    </dgm:pt>
    <dgm:pt modelId="{6DF28758-3639-428D-8B13-5C3615944D9C}">
      <dgm:prSet custT="1"/>
      <dgm:spPr/>
      <dgm:t>
        <a:bodyPr/>
        <a:lstStyle/>
        <a:p>
          <a:pPr rtl="0"/>
          <a:r>
            <a:rPr lang="de-DE" sz="1800" smtClean="0"/>
            <a:t>Alles aus einer Hand</a:t>
          </a:r>
          <a:endParaRPr lang="de-DE" sz="1800"/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/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/>
        </a:p>
      </dgm:t>
    </dgm:pt>
    <dgm:pt modelId="{7BDCE7D7-98A6-4990-B432-E99416C74303}">
      <dgm:prSet custT="1"/>
      <dgm:spPr/>
      <dgm:t>
        <a:bodyPr/>
        <a:lstStyle/>
        <a:p>
          <a:pPr rtl="0"/>
          <a:r>
            <a:rPr lang="de-DE" sz="1800" smtClean="0"/>
            <a:t>Bildergalerie</a:t>
          </a:r>
          <a:endParaRPr lang="de-DE" sz="1800"/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/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/>
        </a:p>
      </dgm:t>
    </dgm:pt>
    <dgm:pt modelId="{126F47BC-BB6A-4A9A-ACB9-4775945F598D}">
      <dgm:prSet custT="1"/>
      <dgm:spPr/>
      <dgm:t>
        <a:bodyPr/>
        <a:lstStyle/>
        <a:p>
          <a:pPr rtl="0"/>
          <a:r>
            <a:rPr lang="de-DE" sz="1800" smtClean="0"/>
            <a:t>Das Angebot des Monats</a:t>
          </a:r>
          <a:endParaRPr lang="de-DE" sz="1800"/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/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/>
        </a:p>
      </dgm:t>
    </dgm:pt>
    <dgm:pt modelId="{632C22AE-4E9D-4DA7-985B-D728ED43C9D5}" type="pres">
      <dgm:prSet presAssocID="{195F544D-582E-45FF-A1D3-C1F8E7ECA0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6A09C1A-9997-4CD8-B807-595339D0539D}" type="pres">
      <dgm:prSet presAssocID="{CCE8F496-148C-4D54-9861-8226052CAAB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C940EE-D77E-4620-A1EF-B0FB6A2B2BA4}" type="pres">
      <dgm:prSet presAssocID="{46103E7B-A869-4365-BFBD-2487CD30BDD5}" presName="spacer" presStyleCnt="0"/>
      <dgm:spPr/>
    </dgm:pt>
    <dgm:pt modelId="{29D6EA59-1B94-4945-9280-504523BFCEBD}" type="pres">
      <dgm:prSet presAssocID="{C9AA53FF-8E83-49F0-A3DD-98E9080F67B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D9648C7-081E-4DEF-A68A-DD737B207CA0}" type="pres">
      <dgm:prSet presAssocID="{A5D804D1-3754-42DA-ACCA-8E02613F48A8}" presName="spacer" presStyleCnt="0"/>
      <dgm:spPr/>
    </dgm:pt>
    <dgm:pt modelId="{FCD70D5B-89FF-451E-A949-5AAA323897E8}" type="pres">
      <dgm:prSet presAssocID="{6DF28758-3639-428D-8B13-5C3615944D9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8CF86E-C1E3-4956-9F31-4D8C71F8DFFC}" type="pres">
      <dgm:prSet presAssocID="{8BCEA6C4-FB39-436F-B620-086C7D0EFF80}" presName="spacer" presStyleCnt="0"/>
      <dgm:spPr/>
    </dgm:pt>
    <dgm:pt modelId="{EAEF58D3-2AD4-4081-8C41-8F6BE5942F7B}" type="pres">
      <dgm:prSet presAssocID="{7BDCE7D7-98A6-4990-B432-E99416C7430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A1413AF-5726-4A70-9330-A994DD70BCA3}" type="pres">
      <dgm:prSet presAssocID="{B7297179-F298-464F-90E1-F1FF069C7030}" presName="spacer" presStyleCnt="0"/>
      <dgm:spPr/>
    </dgm:pt>
    <dgm:pt modelId="{B6640038-5022-4B2B-B005-A02E80E8BA8D}" type="pres">
      <dgm:prSet presAssocID="{126F47BC-BB6A-4A9A-ACB9-4775945F598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BB557F00-0905-4DA5-901F-132ECF3A36E6}" type="presOf" srcId="{CCE8F496-148C-4D54-9861-8226052CAAB2}" destId="{A6A09C1A-9997-4CD8-B807-595339D0539D}" srcOrd="0" destOrd="0" presId="urn:microsoft.com/office/officeart/2005/8/layout/vList2"/>
    <dgm:cxn modelId="{2B234E1A-01CE-4489-AA2A-9727E5DA0F2E}" type="presOf" srcId="{126F47BC-BB6A-4A9A-ACB9-4775945F598D}" destId="{B6640038-5022-4B2B-B005-A02E80E8BA8D}" srcOrd="0" destOrd="0" presId="urn:microsoft.com/office/officeart/2005/8/layout/vList2"/>
    <dgm:cxn modelId="{65299BC3-1DB7-41FE-BF55-048A417325F6}" type="presOf" srcId="{7BDCE7D7-98A6-4990-B432-E99416C74303}" destId="{EAEF58D3-2AD4-4081-8C41-8F6BE5942F7B}" srcOrd="0" destOrd="0" presId="urn:microsoft.com/office/officeart/2005/8/layout/vList2"/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7D6E3B34-DF8E-4E51-B205-56F55BDBC4FF}" type="presOf" srcId="{195F544D-582E-45FF-A1D3-C1F8E7ECA0C7}" destId="{632C22AE-4E9D-4DA7-985B-D728ED43C9D5}" srcOrd="0" destOrd="0" presId="urn:microsoft.com/office/officeart/2005/8/layout/vList2"/>
    <dgm:cxn modelId="{D3D727EF-3415-4687-B5B5-AF4E0F1C5E21}" type="presOf" srcId="{6DF28758-3639-428D-8B13-5C3615944D9C}" destId="{FCD70D5B-89FF-451E-A949-5AAA323897E8}" srcOrd="0" destOrd="0" presId="urn:microsoft.com/office/officeart/2005/8/layout/vList2"/>
    <dgm:cxn modelId="{87906885-DBBF-4EE4-A754-E961EA5DE3C3}" type="presOf" srcId="{C9AA53FF-8E83-49F0-A3DD-98E9080F67B3}" destId="{29D6EA59-1B94-4945-9280-504523BFCEBD}" srcOrd="0" destOrd="0" presId="urn:microsoft.com/office/officeart/2005/8/layout/vList2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4336B150-D0C4-49CE-89C3-D95002BCC6E1}" type="presParOf" srcId="{632C22AE-4E9D-4DA7-985B-D728ED43C9D5}" destId="{A6A09C1A-9997-4CD8-B807-595339D0539D}" srcOrd="0" destOrd="0" presId="urn:microsoft.com/office/officeart/2005/8/layout/vList2"/>
    <dgm:cxn modelId="{98E7B5A9-17C7-4607-878F-EBF6E595316C}" type="presParOf" srcId="{632C22AE-4E9D-4DA7-985B-D728ED43C9D5}" destId="{D4C940EE-D77E-4620-A1EF-B0FB6A2B2BA4}" srcOrd="1" destOrd="0" presId="urn:microsoft.com/office/officeart/2005/8/layout/vList2"/>
    <dgm:cxn modelId="{203DD66D-D205-4EA9-9609-52A7301B54B6}" type="presParOf" srcId="{632C22AE-4E9D-4DA7-985B-D728ED43C9D5}" destId="{29D6EA59-1B94-4945-9280-504523BFCEBD}" srcOrd="2" destOrd="0" presId="urn:microsoft.com/office/officeart/2005/8/layout/vList2"/>
    <dgm:cxn modelId="{74D4D3FC-13A5-4D5E-896F-8CF455829917}" type="presParOf" srcId="{632C22AE-4E9D-4DA7-985B-D728ED43C9D5}" destId="{5D9648C7-081E-4DEF-A68A-DD737B207CA0}" srcOrd="3" destOrd="0" presId="urn:microsoft.com/office/officeart/2005/8/layout/vList2"/>
    <dgm:cxn modelId="{8CB92244-38E9-488B-9590-0A728B5C3312}" type="presParOf" srcId="{632C22AE-4E9D-4DA7-985B-D728ED43C9D5}" destId="{FCD70D5B-89FF-451E-A949-5AAA323897E8}" srcOrd="4" destOrd="0" presId="urn:microsoft.com/office/officeart/2005/8/layout/vList2"/>
    <dgm:cxn modelId="{3D0019F6-0CDB-43F6-91CD-4FE15BA92FAD}" type="presParOf" srcId="{632C22AE-4E9D-4DA7-985B-D728ED43C9D5}" destId="{9A8CF86E-C1E3-4956-9F31-4D8C71F8DFFC}" srcOrd="5" destOrd="0" presId="urn:microsoft.com/office/officeart/2005/8/layout/vList2"/>
    <dgm:cxn modelId="{74856275-5AFD-4660-8299-90A67671EA7A}" type="presParOf" srcId="{632C22AE-4E9D-4DA7-985B-D728ED43C9D5}" destId="{EAEF58D3-2AD4-4081-8C41-8F6BE5942F7B}" srcOrd="6" destOrd="0" presId="urn:microsoft.com/office/officeart/2005/8/layout/vList2"/>
    <dgm:cxn modelId="{87AC729E-AAD3-4482-BE9C-AFCCFF56457E}" type="presParOf" srcId="{632C22AE-4E9D-4DA7-985B-D728ED43C9D5}" destId="{5A1413AF-5726-4A70-9330-A994DD70BCA3}" srcOrd="7" destOrd="0" presId="urn:microsoft.com/office/officeart/2005/8/layout/vList2"/>
    <dgm:cxn modelId="{386ED342-4FB7-4D16-BCED-0A4FC46F35E9}" type="presParOf" srcId="{632C22AE-4E9D-4DA7-985B-D728ED43C9D5}" destId="{B6640038-5022-4B2B-B005-A02E80E8BA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/>
            <a:t>Über uns</a:t>
          </a:r>
          <a:endParaRPr lang="de-DE" sz="1800"/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/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/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/>
            <a:t>Unsere Leistungen </a:t>
          </a:r>
          <a:endParaRPr lang="de-DE" sz="1800" dirty="0"/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/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/>
        </a:p>
      </dgm:t>
    </dgm:pt>
    <dgm:pt modelId="{6DF28758-3639-428D-8B13-5C3615944D9C}">
      <dgm:prSet custT="1"/>
      <dgm:spPr>
        <a:solidFill>
          <a:srgbClr val="203800"/>
        </a:solidFill>
      </dgm:spPr>
      <dgm:t>
        <a:bodyPr/>
        <a:lstStyle/>
        <a:p>
          <a:pPr rtl="0"/>
          <a:r>
            <a:rPr lang="de-DE" sz="1800" dirty="0" smtClean="0"/>
            <a:t>Alles aus einer Hand</a:t>
          </a:r>
          <a:endParaRPr lang="de-DE" sz="1800" dirty="0"/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/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/>
        </a:p>
      </dgm:t>
    </dgm:pt>
    <dgm:pt modelId="{7BDCE7D7-98A6-4990-B432-E99416C74303}">
      <dgm:prSet custT="1"/>
      <dgm:spPr/>
      <dgm:t>
        <a:bodyPr/>
        <a:lstStyle/>
        <a:p>
          <a:pPr rtl="0"/>
          <a:r>
            <a:rPr lang="de-DE" sz="1800" smtClean="0"/>
            <a:t>Bildergalerie</a:t>
          </a:r>
          <a:endParaRPr lang="de-DE" sz="1800"/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/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/>
        </a:p>
      </dgm:t>
    </dgm:pt>
    <dgm:pt modelId="{126F47BC-BB6A-4A9A-ACB9-4775945F598D}">
      <dgm:prSet custT="1"/>
      <dgm:spPr/>
      <dgm:t>
        <a:bodyPr/>
        <a:lstStyle/>
        <a:p>
          <a:pPr rtl="0"/>
          <a:r>
            <a:rPr lang="de-DE" sz="1800" smtClean="0"/>
            <a:t>Das Angebot des Monats</a:t>
          </a:r>
          <a:endParaRPr lang="de-DE" sz="1800"/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/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/>
        </a:p>
      </dgm:t>
    </dgm:pt>
    <dgm:pt modelId="{632C22AE-4E9D-4DA7-985B-D728ED43C9D5}" type="pres">
      <dgm:prSet presAssocID="{195F544D-582E-45FF-A1D3-C1F8E7ECA0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6A09C1A-9997-4CD8-B807-595339D0539D}" type="pres">
      <dgm:prSet presAssocID="{CCE8F496-148C-4D54-9861-8226052CAAB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C940EE-D77E-4620-A1EF-B0FB6A2B2BA4}" type="pres">
      <dgm:prSet presAssocID="{46103E7B-A869-4365-BFBD-2487CD30BDD5}" presName="spacer" presStyleCnt="0"/>
      <dgm:spPr/>
    </dgm:pt>
    <dgm:pt modelId="{29D6EA59-1B94-4945-9280-504523BFCEBD}" type="pres">
      <dgm:prSet presAssocID="{C9AA53FF-8E83-49F0-A3DD-98E9080F67B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D9648C7-081E-4DEF-A68A-DD737B207CA0}" type="pres">
      <dgm:prSet presAssocID="{A5D804D1-3754-42DA-ACCA-8E02613F48A8}" presName="spacer" presStyleCnt="0"/>
      <dgm:spPr/>
    </dgm:pt>
    <dgm:pt modelId="{FCD70D5B-89FF-451E-A949-5AAA323897E8}" type="pres">
      <dgm:prSet presAssocID="{6DF28758-3639-428D-8B13-5C3615944D9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8CF86E-C1E3-4956-9F31-4D8C71F8DFFC}" type="pres">
      <dgm:prSet presAssocID="{8BCEA6C4-FB39-436F-B620-086C7D0EFF80}" presName="spacer" presStyleCnt="0"/>
      <dgm:spPr/>
    </dgm:pt>
    <dgm:pt modelId="{EAEF58D3-2AD4-4081-8C41-8F6BE5942F7B}" type="pres">
      <dgm:prSet presAssocID="{7BDCE7D7-98A6-4990-B432-E99416C7430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A1413AF-5726-4A70-9330-A994DD70BCA3}" type="pres">
      <dgm:prSet presAssocID="{B7297179-F298-464F-90E1-F1FF069C7030}" presName="spacer" presStyleCnt="0"/>
      <dgm:spPr/>
    </dgm:pt>
    <dgm:pt modelId="{B6640038-5022-4B2B-B005-A02E80E8BA8D}" type="pres">
      <dgm:prSet presAssocID="{126F47BC-BB6A-4A9A-ACB9-4775945F598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BB557F00-0905-4DA5-901F-132ECF3A36E6}" type="presOf" srcId="{CCE8F496-148C-4D54-9861-8226052CAAB2}" destId="{A6A09C1A-9997-4CD8-B807-595339D0539D}" srcOrd="0" destOrd="0" presId="urn:microsoft.com/office/officeart/2005/8/layout/vList2"/>
    <dgm:cxn modelId="{2B234E1A-01CE-4489-AA2A-9727E5DA0F2E}" type="presOf" srcId="{126F47BC-BB6A-4A9A-ACB9-4775945F598D}" destId="{B6640038-5022-4B2B-B005-A02E80E8BA8D}" srcOrd="0" destOrd="0" presId="urn:microsoft.com/office/officeart/2005/8/layout/vList2"/>
    <dgm:cxn modelId="{65299BC3-1DB7-41FE-BF55-048A417325F6}" type="presOf" srcId="{7BDCE7D7-98A6-4990-B432-E99416C74303}" destId="{EAEF58D3-2AD4-4081-8C41-8F6BE5942F7B}" srcOrd="0" destOrd="0" presId="urn:microsoft.com/office/officeart/2005/8/layout/vList2"/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7D6E3B34-DF8E-4E51-B205-56F55BDBC4FF}" type="presOf" srcId="{195F544D-582E-45FF-A1D3-C1F8E7ECA0C7}" destId="{632C22AE-4E9D-4DA7-985B-D728ED43C9D5}" srcOrd="0" destOrd="0" presId="urn:microsoft.com/office/officeart/2005/8/layout/vList2"/>
    <dgm:cxn modelId="{D3D727EF-3415-4687-B5B5-AF4E0F1C5E21}" type="presOf" srcId="{6DF28758-3639-428D-8B13-5C3615944D9C}" destId="{FCD70D5B-89FF-451E-A949-5AAA323897E8}" srcOrd="0" destOrd="0" presId="urn:microsoft.com/office/officeart/2005/8/layout/vList2"/>
    <dgm:cxn modelId="{87906885-DBBF-4EE4-A754-E961EA5DE3C3}" type="presOf" srcId="{C9AA53FF-8E83-49F0-A3DD-98E9080F67B3}" destId="{29D6EA59-1B94-4945-9280-504523BFCEBD}" srcOrd="0" destOrd="0" presId="urn:microsoft.com/office/officeart/2005/8/layout/vList2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4336B150-D0C4-49CE-89C3-D95002BCC6E1}" type="presParOf" srcId="{632C22AE-4E9D-4DA7-985B-D728ED43C9D5}" destId="{A6A09C1A-9997-4CD8-B807-595339D0539D}" srcOrd="0" destOrd="0" presId="urn:microsoft.com/office/officeart/2005/8/layout/vList2"/>
    <dgm:cxn modelId="{98E7B5A9-17C7-4607-878F-EBF6E595316C}" type="presParOf" srcId="{632C22AE-4E9D-4DA7-985B-D728ED43C9D5}" destId="{D4C940EE-D77E-4620-A1EF-B0FB6A2B2BA4}" srcOrd="1" destOrd="0" presId="urn:microsoft.com/office/officeart/2005/8/layout/vList2"/>
    <dgm:cxn modelId="{203DD66D-D205-4EA9-9609-52A7301B54B6}" type="presParOf" srcId="{632C22AE-4E9D-4DA7-985B-D728ED43C9D5}" destId="{29D6EA59-1B94-4945-9280-504523BFCEBD}" srcOrd="2" destOrd="0" presId="urn:microsoft.com/office/officeart/2005/8/layout/vList2"/>
    <dgm:cxn modelId="{74D4D3FC-13A5-4D5E-896F-8CF455829917}" type="presParOf" srcId="{632C22AE-4E9D-4DA7-985B-D728ED43C9D5}" destId="{5D9648C7-081E-4DEF-A68A-DD737B207CA0}" srcOrd="3" destOrd="0" presId="urn:microsoft.com/office/officeart/2005/8/layout/vList2"/>
    <dgm:cxn modelId="{8CB92244-38E9-488B-9590-0A728B5C3312}" type="presParOf" srcId="{632C22AE-4E9D-4DA7-985B-D728ED43C9D5}" destId="{FCD70D5B-89FF-451E-A949-5AAA323897E8}" srcOrd="4" destOrd="0" presId="urn:microsoft.com/office/officeart/2005/8/layout/vList2"/>
    <dgm:cxn modelId="{3D0019F6-0CDB-43F6-91CD-4FE15BA92FAD}" type="presParOf" srcId="{632C22AE-4E9D-4DA7-985B-D728ED43C9D5}" destId="{9A8CF86E-C1E3-4956-9F31-4D8C71F8DFFC}" srcOrd="5" destOrd="0" presId="urn:microsoft.com/office/officeart/2005/8/layout/vList2"/>
    <dgm:cxn modelId="{74856275-5AFD-4660-8299-90A67671EA7A}" type="presParOf" srcId="{632C22AE-4E9D-4DA7-985B-D728ED43C9D5}" destId="{EAEF58D3-2AD4-4081-8C41-8F6BE5942F7B}" srcOrd="6" destOrd="0" presId="urn:microsoft.com/office/officeart/2005/8/layout/vList2"/>
    <dgm:cxn modelId="{87AC729E-AAD3-4482-BE9C-AFCCFF56457E}" type="presParOf" srcId="{632C22AE-4E9D-4DA7-985B-D728ED43C9D5}" destId="{5A1413AF-5726-4A70-9330-A994DD70BCA3}" srcOrd="7" destOrd="0" presId="urn:microsoft.com/office/officeart/2005/8/layout/vList2"/>
    <dgm:cxn modelId="{386ED342-4FB7-4D16-BCED-0A4FC46F35E9}" type="presParOf" srcId="{632C22AE-4E9D-4DA7-985B-D728ED43C9D5}" destId="{B6640038-5022-4B2B-B005-A02E80E8BA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/>
            <a:t>Über uns</a:t>
          </a:r>
          <a:endParaRPr lang="de-DE" sz="1800"/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/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/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/>
            <a:t>Unsere Leistungen</a:t>
          </a:r>
          <a:endParaRPr lang="de-DE" sz="1800" dirty="0"/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/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/>
        </a:p>
      </dgm:t>
    </dgm:pt>
    <dgm:pt modelId="{6DF28758-3639-428D-8B13-5C3615944D9C}">
      <dgm:prSet custT="1"/>
      <dgm:spPr/>
      <dgm:t>
        <a:bodyPr/>
        <a:lstStyle/>
        <a:p>
          <a:pPr rtl="0"/>
          <a:r>
            <a:rPr lang="de-DE" sz="1800" smtClean="0"/>
            <a:t>Alles aus einer Hand</a:t>
          </a:r>
          <a:endParaRPr lang="de-DE" sz="1800"/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/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/>
        </a:p>
      </dgm:t>
    </dgm:pt>
    <dgm:pt modelId="{7BDCE7D7-98A6-4990-B432-E99416C74303}">
      <dgm:prSet custT="1"/>
      <dgm:spPr>
        <a:solidFill>
          <a:srgbClr val="203800"/>
        </a:solidFill>
      </dgm:spPr>
      <dgm:t>
        <a:bodyPr/>
        <a:lstStyle/>
        <a:p>
          <a:pPr rtl="0"/>
          <a:r>
            <a:rPr lang="de-DE" sz="1800" dirty="0" smtClean="0"/>
            <a:t>Bildergalerie</a:t>
          </a:r>
          <a:endParaRPr lang="de-DE" sz="1800" dirty="0"/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/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/>
        </a:p>
      </dgm:t>
    </dgm:pt>
    <dgm:pt modelId="{126F47BC-BB6A-4A9A-ACB9-4775945F598D}">
      <dgm:prSet custT="1"/>
      <dgm:spPr/>
      <dgm:t>
        <a:bodyPr/>
        <a:lstStyle/>
        <a:p>
          <a:pPr rtl="0"/>
          <a:r>
            <a:rPr lang="de-DE" sz="1800" smtClean="0"/>
            <a:t>Das Angebot des Monats</a:t>
          </a:r>
          <a:endParaRPr lang="de-DE" sz="1800"/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/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/>
        </a:p>
      </dgm:t>
    </dgm:pt>
    <dgm:pt modelId="{632C22AE-4E9D-4DA7-985B-D728ED43C9D5}" type="pres">
      <dgm:prSet presAssocID="{195F544D-582E-45FF-A1D3-C1F8E7ECA0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6A09C1A-9997-4CD8-B807-595339D0539D}" type="pres">
      <dgm:prSet presAssocID="{CCE8F496-148C-4D54-9861-8226052CAAB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C940EE-D77E-4620-A1EF-B0FB6A2B2BA4}" type="pres">
      <dgm:prSet presAssocID="{46103E7B-A869-4365-BFBD-2487CD30BDD5}" presName="spacer" presStyleCnt="0"/>
      <dgm:spPr/>
    </dgm:pt>
    <dgm:pt modelId="{29D6EA59-1B94-4945-9280-504523BFCEBD}" type="pres">
      <dgm:prSet presAssocID="{C9AA53FF-8E83-49F0-A3DD-98E9080F67B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D9648C7-081E-4DEF-A68A-DD737B207CA0}" type="pres">
      <dgm:prSet presAssocID="{A5D804D1-3754-42DA-ACCA-8E02613F48A8}" presName="spacer" presStyleCnt="0"/>
      <dgm:spPr/>
    </dgm:pt>
    <dgm:pt modelId="{FCD70D5B-89FF-451E-A949-5AAA323897E8}" type="pres">
      <dgm:prSet presAssocID="{6DF28758-3639-428D-8B13-5C3615944D9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8CF86E-C1E3-4956-9F31-4D8C71F8DFFC}" type="pres">
      <dgm:prSet presAssocID="{8BCEA6C4-FB39-436F-B620-086C7D0EFF80}" presName="spacer" presStyleCnt="0"/>
      <dgm:spPr/>
    </dgm:pt>
    <dgm:pt modelId="{EAEF58D3-2AD4-4081-8C41-8F6BE5942F7B}" type="pres">
      <dgm:prSet presAssocID="{7BDCE7D7-98A6-4990-B432-E99416C7430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A1413AF-5726-4A70-9330-A994DD70BCA3}" type="pres">
      <dgm:prSet presAssocID="{B7297179-F298-464F-90E1-F1FF069C7030}" presName="spacer" presStyleCnt="0"/>
      <dgm:spPr/>
    </dgm:pt>
    <dgm:pt modelId="{B6640038-5022-4B2B-B005-A02E80E8BA8D}" type="pres">
      <dgm:prSet presAssocID="{126F47BC-BB6A-4A9A-ACB9-4775945F598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BB557F00-0905-4DA5-901F-132ECF3A36E6}" type="presOf" srcId="{CCE8F496-148C-4D54-9861-8226052CAAB2}" destId="{A6A09C1A-9997-4CD8-B807-595339D0539D}" srcOrd="0" destOrd="0" presId="urn:microsoft.com/office/officeart/2005/8/layout/vList2"/>
    <dgm:cxn modelId="{2B234E1A-01CE-4489-AA2A-9727E5DA0F2E}" type="presOf" srcId="{126F47BC-BB6A-4A9A-ACB9-4775945F598D}" destId="{B6640038-5022-4B2B-B005-A02E80E8BA8D}" srcOrd="0" destOrd="0" presId="urn:microsoft.com/office/officeart/2005/8/layout/vList2"/>
    <dgm:cxn modelId="{65299BC3-1DB7-41FE-BF55-048A417325F6}" type="presOf" srcId="{7BDCE7D7-98A6-4990-B432-E99416C74303}" destId="{EAEF58D3-2AD4-4081-8C41-8F6BE5942F7B}" srcOrd="0" destOrd="0" presId="urn:microsoft.com/office/officeart/2005/8/layout/vList2"/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7D6E3B34-DF8E-4E51-B205-56F55BDBC4FF}" type="presOf" srcId="{195F544D-582E-45FF-A1D3-C1F8E7ECA0C7}" destId="{632C22AE-4E9D-4DA7-985B-D728ED43C9D5}" srcOrd="0" destOrd="0" presId="urn:microsoft.com/office/officeart/2005/8/layout/vList2"/>
    <dgm:cxn modelId="{D3D727EF-3415-4687-B5B5-AF4E0F1C5E21}" type="presOf" srcId="{6DF28758-3639-428D-8B13-5C3615944D9C}" destId="{FCD70D5B-89FF-451E-A949-5AAA323897E8}" srcOrd="0" destOrd="0" presId="urn:microsoft.com/office/officeart/2005/8/layout/vList2"/>
    <dgm:cxn modelId="{87906885-DBBF-4EE4-A754-E961EA5DE3C3}" type="presOf" srcId="{C9AA53FF-8E83-49F0-A3DD-98E9080F67B3}" destId="{29D6EA59-1B94-4945-9280-504523BFCEBD}" srcOrd="0" destOrd="0" presId="urn:microsoft.com/office/officeart/2005/8/layout/vList2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4336B150-D0C4-49CE-89C3-D95002BCC6E1}" type="presParOf" srcId="{632C22AE-4E9D-4DA7-985B-D728ED43C9D5}" destId="{A6A09C1A-9997-4CD8-B807-595339D0539D}" srcOrd="0" destOrd="0" presId="urn:microsoft.com/office/officeart/2005/8/layout/vList2"/>
    <dgm:cxn modelId="{98E7B5A9-17C7-4607-878F-EBF6E595316C}" type="presParOf" srcId="{632C22AE-4E9D-4DA7-985B-D728ED43C9D5}" destId="{D4C940EE-D77E-4620-A1EF-B0FB6A2B2BA4}" srcOrd="1" destOrd="0" presId="urn:microsoft.com/office/officeart/2005/8/layout/vList2"/>
    <dgm:cxn modelId="{203DD66D-D205-4EA9-9609-52A7301B54B6}" type="presParOf" srcId="{632C22AE-4E9D-4DA7-985B-D728ED43C9D5}" destId="{29D6EA59-1B94-4945-9280-504523BFCEBD}" srcOrd="2" destOrd="0" presId="urn:microsoft.com/office/officeart/2005/8/layout/vList2"/>
    <dgm:cxn modelId="{74D4D3FC-13A5-4D5E-896F-8CF455829917}" type="presParOf" srcId="{632C22AE-4E9D-4DA7-985B-D728ED43C9D5}" destId="{5D9648C7-081E-4DEF-A68A-DD737B207CA0}" srcOrd="3" destOrd="0" presId="urn:microsoft.com/office/officeart/2005/8/layout/vList2"/>
    <dgm:cxn modelId="{8CB92244-38E9-488B-9590-0A728B5C3312}" type="presParOf" srcId="{632C22AE-4E9D-4DA7-985B-D728ED43C9D5}" destId="{FCD70D5B-89FF-451E-A949-5AAA323897E8}" srcOrd="4" destOrd="0" presId="urn:microsoft.com/office/officeart/2005/8/layout/vList2"/>
    <dgm:cxn modelId="{3D0019F6-0CDB-43F6-91CD-4FE15BA92FAD}" type="presParOf" srcId="{632C22AE-4E9D-4DA7-985B-D728ED43C9D5}" destId="{9A8CF86E-C1E3-4956-9F31-4D8C71F8DFFC}" srcOrd="5" destOrd="0" presId="urn:microsoft.com/office/officeart/2005/8/layout/vList2"/>
    <dgm:cxn modelId="{74856275-5AFD-4660-8299-90A67671EA7A}" type="presParOf" srcId="{632C22AE-4E9D-4DA7-985B-D728ED43C9D5}" destId="{EAEF58D3-2AD4-4081-8C41-8F6BE5942F7B}" srcOrd="6" destOrd="0" presId="urn:microsoft.com/office/officeart/2005/8/layout/vList2"/>
    <dgm:cxn modelId="{87AC729E-AAD3-4482-BE9C-AFCCFF56457E}" type="presParOf" srcId="{632C22AE-4E9D-4DA7-985B-D728ED43C9D5}" destId="{5A1413AF-5726-4A70-9330-A994DD70BCA3}" srcOrd="7" destOrd="0" presId="urn:microsoft.com/office/officeart/2005/8/layout/vList2"/>
    <dgm:cxn modelId="{386ED342-4FB7-4D16-BCED-0A4FC46F35E9}" type="presParOf" srcId="{632C22AE-4E9D-4DA7-985B-D728ED43C9D5}" destId="{B6640038-5022-4B2B-B005-A02E80E8BA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/>
            <a:t>Über uns</a:t>
          </a:r>
          <a:endParaRPr lang="de-DE" sz="1800"/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/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/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/>
            <a:t>Unsere Leistungen</a:t>
          </a:r>
          <a:endParaRPr lang="de-DE" sz="1800" dirty="0"/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/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/>
        </a:p>
      </dgm:t>
    </dgm:pt>
    <dgm:pt modelId="{6DF28758-3639-428D-8B13-5C3615944D9C}">
      <dgm:prSet custT="1"/>
      <dgm:spPr/>
      <dgm:t>
        <a:bodyPr/>
        <a:lstStyle/>
        <a:p>
          <a:pPr rtl="0"/>
          <a:r>
            <a:rPr lang="de-DE" sz="1800" smtClean="0"/>
            <a:t>Alles aus einer Hand</a:t>
          </a:r>
          <a:endParaRPr lang="de-DE" sz="1800"/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/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/>
        </a:p>
      </dgm:t>
    </dgm:pt>
    <dgm:pt modelId="{7BDCE7D7-98A6-4990-B432-E99416C74303}">
      <dgm:prSet custT="1"/>
      <dgm:spPr>
        <a:solidFill>
          <a:srgbClr val="203800"/>
        </a:solidFill>
      </dgm:spPr>
      <dgm:t>
        <a:bodyPr/>
        <a:lstStyle/>
        <a:p>
          <a:pPr rtl="0"/>
          <a:r>
            <a:rPr lang="de-DE" sz="1800" smtClean="0"/>
            <a:t>Bildergalerie</a:t>
          </a:r>
          <a:endParaRPr lang="de-DE" sz="1800"/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/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/>
        </a:p>
      </dgm:t>
    </dgm:pt>
    <dgm:pt modelId="{126F47BC-BB6A-4A9A-ACB9-4775945F598D}">
      <dgm:prSet custT="1"/>
      <dgm:spPr/>
      <dgm:t>
        <a:bodyPr/>
        <a:lstStyle/>
        <a:p>
          <a:pPr rtl="0"/>
          <a:r>
            <a:rPr lang="de-DE" sz="1800" smtClean="0"/>
            <a:t>Das Angebot des Monats</a:t>
          </a:r>
          <a:endParaRPr lang="de-DE" sz="1800"/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/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/>
        </a:p>
      </dgm:t>
    </dgm:pt>
    <dgm:pt modelId="{632C22AE-4E9D-4DA7-985B-D728ED43C9D5}" type="pres">
      <dgm:prSet presAssocID="{195F544D-582E-45FF-A1D3-C1F8E7ECA0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6A09C1A-9997-4CD8-B807-595339D0539D}" type="pres">
      <dgm:prSet presAssocID="{CCE8F496-148C-4D54-9861-8226052CAAB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C940EE-D77E-4620-A1EF-B0FB6A2B2BA4}" type="pres">
      <dgm:prSet presAssocID="{46103E7B-A869-4365-BFBD-2487CD30BDD5}" presName="spacer" presStyleCnt="0"/>
      <dgm:spPr/>
    </dgm:pt>
    <dgm:pt modelId="{29D6EA59-1B94-4945-9280-504523BFCEBD}" type="pres">
      <dgm:prSet presAssocID="{C9AA53FF-8E83-49F0-A3DD-98E9080F67B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D9648C7-081E-4DEF-A68A-DD737B207CA0}" type="pres">
      <dgm:prSet presAssocID="{A5D804D1-3754-42DA-ACCA-8E02613F48A8}" presName="spacer" presStyleCnt="0"/>
      <dgm:spPr/>
    </dgm:pt>
    <dgm:pt modelId="{FCD70D5B-89FF-451E-A949-5AAA323897E8}" type="pres">
      <dgm:prSet presAssocID="{6DF28758-3639-428D-8B13-5C3615944D9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8CF86E-C1E3-4956-9F31-4D8C71F8DFFC}" type="pres">
      <dgm:prSet presAssocID="{8BCEA6C4-FB39-436F-B620-086C7D0EFF80}" presName="spacer" presStyleCnt="0"/>
      <dgm:spPr/>
    </dgm:pt>
    <dgm:pt modelId="{EAEF58D3-2AD4-4081-8C41-8F6BE5942F7B}" type="pres">
      <dgm:prSet presAssocID="{7BDCE7D7-98A6-4990-B432-E99416C7430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A1413AF-5726-4A70-9330-A994DD70BCA3}" type="pres">
      <dgm:prSet presAssocID="{B7297179-F298-464F-90E1-F1FF069C7030}" presName="spacer" presStyleCnt="0"/>
      <dgm:spPr/>
    </dgm:pt>
    <dgm:pt modelId="{B6640038-5022-4B2B-B005-A02E80E8BA8D}" type="pres">
      <dgm:prSet presAssocID="{126F47BC-BB6A-4A9A-ACB9-4775945F598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BB557F00-0905-4DA5-901F-132ECF3A36E6}" type="presOf" srcId="{CCE8F496-148C-4D54-9861-8226052CAAB2}" destId="{A6A09C1A-9997-4CD8-B807-595339D0539D}" srcOrd="0" destOrd="0" presId="urn:microsoft.com/office/officeart/2005/8/layout/vList2"/>
    <dgm:cxn modelId="{2B234E1A-01CE-4489-AA2A-9727E5DA0F2E}" type="presOf" srcId="{126F47BC-BB6A-4A9A-ACB9-4775945F598D}" destId="{B6640038-5022-4B2B-B005-A02E80E8BA8D}" srcOrd="0" destOrd="0" presId="urn:microsoft.com/office/officeart/2005/8/layout/vList2"/>
    <dgm:cxn modelId="{65299BC3-1DB7-41FE-BF55-048A417325F6}" type="presOf" srcId="{7BDCE7D7-98A6-4990-B432-E99416C74303}" destId="{EAEF58D3-2AD4-4081-8C41-8F6BE5942F7B}" srcOrd="0" destOrd="0" presId="urn:microsoft.com/office/officeart/2005/8/layout/vList2"/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7D6E3B34-DF8E-4E51-B205-56F55BDBC4FF}" type="presOf" srcId="{195F544D-582E-45FF-A1D3-C1F8E7ECA0C7}" destId="{632C22AE-4E9D-4DA7-985B-D728ED43C9D5}" srcOrd="0" destOrd="0" presId="urn:microsoft.com/office/officeart/2005/8/layout/vList2"/>
    <dgm:cxn modelId="{D3D727EF-3415-4687-B5B5-AF4E0F1C5E21}" type="presOf" srcId="{6DF28758-3639-428D-8B13-5C3615944D9C}" destId="{FCD70D5B-89FF-451E-A949-5AAA323897E8}" srcOrd="0" destOrd="0" presId="urn:microsoft.com/office/officeart/2005/8/layout/vList2"/>
    <dgm:cxn modelId="{87906885-DBBF-4EE4-A754-E961EA5DE3C3}" type="presOf" srcId="{C9AA53FF-8E83-49F0-A3DD-98E9080F67B3}" destId="{29D6EA59-1B94-4945-9280-504523BFCEBD}" srcOrd="0" destOrd="0" presId="urn:microsoft.com/office/officeart/2005/8/layout/vList2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4336B150-D0C4-49CE-89C3-D95002BCC6E1}" type="presParOf" srcId="{632C22AE-4E9D-4DA7-985B-D728ED43C9D5}" destId="{A6A09C1A-9997-4CD8-B807-595339D0539D}" srcOrd="0" destOrd="0" presId="urn:microsoft.com/office/officeart/2005/8/layout/vList2"/>
    <dgm:cxn modelId="{98E7B5A9-17C7-4607-878F-EBF6E595316C}" type="presParOf" srcId="{632C22AE-4E9D-4DA7-985B-D728ED43C9D5}" destId="{D4C940EE-D77E-4620-A1EF-B0FB6A2B2BA4}" srcOrd="1" destOrd="0" presId="urn:microsoft.com/office/officeart/2005/8/layout/vList2"/>
    <dgm:cxn modelId="{203DD66D-D205-4EA9-9609-52A7301B54B6}" type="presParOf" srcId="{632C22AE-4E9D-4DA7-985B-D728ED43C9D5}" destId="{29D6EA59-1B94-4945-9280-504523BFCEBD}" srcOrd="2" destOrd="0" presId="urn:microsoft.com/office/officeart/2005/8/layout/vList2"/>
    <dgm:cxn modelId="{74D4D3FC-13A5-4D5E-896F-8CF455829917}" type="presParOf" srcId="{632C22AE-4E9D-4DA7-985B-D728ED43C9D5}" destId="{5D9648C7-081E-4DEF-A68A-DD737B207CA0}" srcOrd="3" destOrd="0" presId="urn:microsoft.com/office/officeart/2005/8/layout/vList2"/>
    <dgm:cxn modelId="{8CB92244-38E9-488B-9590-0A728B5C3312}" type="presParOf" srcId="{632C22AE-4E9D-4DA7-985B-D728ED43C9D5}" destId="{FCD70D5B-89FF-451E-A949-5AAA323897E8}" srcOrd="4" destOrd="0" presId="urn:microsoft.com/office/officeart/2005/8/layout/vList2"/>
    <dgm:cxn modelId="{3D0019F6-0CDB-43F6-91CD-4FE15BA92FAD}" type="presParOf" srcId="{632C22AE-4E9D-4DA7-985B-D728ED43C9D5}" destId="{9A8CF86E-C1E3-4956-9F31-4D8C71F8DFFC}" srcOrd="5" destOrd="0" presId="urn:microsoft.com/office/officeart/2005/8/layout/vList2"/>
    <dgm:cxn modelId="{74856275-5AFD-4660-8299-90A67671EA7A}" type="presParOf" srcId="{632C22AE-4E9D-4DA7-985B-D728ED43C9D5}" destId="{EAEF58D3-2AD4-4081-8C41-8F6BE5942F7B}" srcOrd="6" destOrd="0" presId="urn:microsoft.com/office/officeart/2005/8/layout/vList2"/>
    <dgm:cxn modelId="{87AC729E-AAD3-4482-BE9C-AFCCFF56457E}" type="presParOf" srcId="{632C22AE-4E9D-4DA7-985B-D728ED43C9D5}" destId="{5A1413AF-5726-4A70-9330-A994DD70BCA3}" srcOrd="7" destOrd="0" presId="urn:microsoft.com/office/officeart/2005/8/layout/vList2"/>
    <dgm:cxn modelId="{386ED342-4FB7-4D16-BCED-0A4FC46F35E9}" type="presParOf" srcId="{632C22AE-4E9D-4DA7-985B-D728ED43C9D5}" destId="{B6640038-5022-4B2B-B005-A02E80E8BA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1A27B77-83BB-4B4D-B481-2061A0327425}" type="doc">
      <dgm:prSet loTypeId="urn:microsoft.com/office/officeart/2005/8/layout/vList3" loCatId="picture" qsTypeId="urn:microsoft.com/office/officeart/2005/8/quickstyle/3d2" qsCatId="3D" csTypeId="urn:microsoft.com/office/officeart/2005/8/colors/colorful4" csCatId="colorful" phldr="1"/>
      <dgm:spPr/>
    </dgm:pt>
    <dgm:pt modelId="{D4C9CB71-5430-4ACD-8D9D-83AEEA7F7CC3}">
      <dgm:prSet phldrT="[Text]"/>
      <dgm:spPr/>
      <dgm:t>
        <a:bodyPr/>
        <a:lstStyle/>
        <a:p>
          <a:r>
            <a:rPr lang="de-DE" dirty="0" smtClean="0"/>
            <a:t>Ziergehölze</a:t>
          </a:r>
          <a:endParaRPr lang="de-DE" dirty="0"/>
        </a:p>
      </dgm:t>
    </dgm:pt>
    <dgm:pt modelId="{23DB1708-B1E2-41C6-B48D-BC9E7F1BF8DA}" type="parTrans" cxnId="{CE42DBC4-811D-4F30-B5E1-293205CF98BF}">
      <dgm:prSet/>
      <dgm:spPr/>
      <dgm:t>
        <a:bodyPr/>
        <a:lstStyle/>
        <a:p>
          <a:endParaRPr lang="de-DE"/>
        </a:p>
      </dgm:t>
    </dgm:pt>
    <dgm:pt modelId="{5FC9D50B-8107-4E1A-B0B6-83F85ED69D63}" type="sibTrans" cxnId="{CE42DBC4-811D-4F30-B5E1-293205CF98BF}">
      <dgm:prSet/>
      <dgm:spPr/>
      <dgm:t>
        <a:bodyPr/>
        <a:lstStyle/>
        <a:p>
          <a:endParaRPr lang="de-DE"/>
        </a:p>
      </dgm:t>
    </dgm:pt>
    <dgm:pt modelId="{AFC3E037-8586-4CF1-94C8-3B339FAC954B}">
      <dgm:prSet phldrT="[Text]"/>
      <dgm:spPr/>
      <dgm:t>
        <a:bodyPr/>
        <a:lstStyle/>
        <a:p>
          <a:r>
            <a:rPr lang="de-DE" dirty="0" smtClean="0"/>
            <a:t>Alpine Schönheiten</a:t>
          </a:r>
          <a:endParaRPr lang="de-DE" dirty="0"/>
        </a:p>
      </dgm:t>
    </dgm:pt>
    <dgm:pt modelId="{DD23927B-A904-4104-BE5D-B11900D375D9}" type="parTrans" cxnId="{ACED9CFC-CFB3-4BDB-8454-9956AB3496BE}">
      <dgm:prSet/>
      <dgm:spPr/>
      <dgm:t>
        <a:bodyPr/>
        <a:lstStyle/>
        <a:p>
          <a:endParaRPr lang="de-DE"/>
        </a:p>
      </dgm:t>
    </dgm:pt>
    <dgm:pt modelId="{6A1A3000-6A9C-41D7-9E8D-5F28C52F1591}" type="sibTrans" cxnId="{ACED9CFC-CFB3-4BDB-8454-9956AB3496BE}">
      <dgm:prSet/>
      <dgm:spPr/>
      <dgm:t>
        <a:bodyPr/>
        <a:lstStyle/>
        <a:p>
          <a:endParaRPr lang="de-DE"/>
        </a:p>
      </dgm:t>
    </dgm:pt>
    <dgm:pt modelId="{4ACB0C27-6D43-4AA5-B550-102869AF5AE2}">
      <dgm:prSet phldrT="[Text]"/>
      <dgm:spPr/>
      <dgm:t>
        <a:bodyPr/>
        <a:lstStyle/>
        <a:p>
          <a:r>
            <a:rPr lang="de-DE" dirty="0" smtClean="0"/>
            <a:t>Pfingstrosen</a:t>
          </a:r>
          <a:endParaRPr lang="de-DE" dirty="0"/>
        </a:p>
      </dgm:t>
    </dgm:pt>
    <dgm:pt modelId="{058BCB9A-12AF-444B-987E-6C757F8D3342}" type="parTrans" cxnId="{55E44776-CD2C-461B-B08A-BA60A037E450}">
      <dgm:prSet/>
      <dgm:spPr/>
      <dgm:t>
        <a:bodyPr/>
        <a:lstStyle/>
        <a:p>
          <a:endParaRPr lang="de-DE"/>
        </a:p>
      </dgm:t>
    </dgm:pt>
    <dgm:pt modelId="{F1A0A4DF-951B-4220-B510-4001697B3563}" type="sibTrans" cxnId="{55E44776-CD2C-461B-B08A-BA60A037E450}">
      <dgm:prSet/>
      <dgm:spPr/>
      <dgm:t>
        <a:bodyPr/>
        <a:lstStyle/>
        <a:p>
          <a:endParaRPr lang="de-DE"/>
        </a:p>
      </dgm:t>
    </dgm:pt>
    <dgm:pt modelId="{01F7B52B-62EC-41B9-BC07-4ECFBB462A65}">
      <dgm:prSet/>
      <dgm:spPr/>
      <dgm:t>
        <a:bodyPr/>
        <a:lstStyle/>
        <a:p>
          <a:r>
            <a:rPr lang="de-DE" dirty="0" smtClean="0"/>
            <a:t>Tulpen</a:t>
          </a:r>
          <a:endParaRPr lang="de-DE" dirty="0"/>
        </a:p>
      </dgm:t>
    </dgm:pt>
    <dgm:pt modelId="{E1263B31-B982-4B16-9E8E-C78ADE8A8344}" type="parTrans" cxnId="{235DD931-3EBB-47B1-8E26-C4736E530251}">
      <dgm:prSet/>
      <dgm:spPr/>
      <dgm:t>
        <a:bodyPr/>
        <a:lstStyle/>
        <a:p>
          <a:endParaRPr lang="de-DE"/>
        </a:p>
      </dgm:t>
    </dgm:pt>
    <dgm:pt modelId="{F6D6ABF8-533A-4481-BFA0-A8DD4DCA943F}" type="sibTrans" cxnId="{235DD931-3EBB-47B1-8E26-C4736E530251}">
      <dgm:prSet/>
      <dgm:spPr/>
      <dgm:t>
        <a:bodyPr/>
        <a:lstStyle/>
        <a:p>
          <a:endParaRPr lang="de-DE"/>
        </a:p>
      </dgm:t>
    </dgm:pt>
    <dgm:pt modelId="{6304BC8F-E76A-4885-B6F0-9A46DA53A78E}" type="pres">
      <dgm:prSet presAssocID="{51A27B77-83BB-4B4D-B481-2061A0327425}" presName="linearFlow" presStyleCnt="0">
        <dgm:presLayoutVars>
          <dgm:dir/>
          <dgm:resizeHandles val="exact"/>
        </dgm:presLayoutVars>
      </dgm:prSet>
      <dgm:spPr/>
    </dgm:pt>
    <dgm:pt modelId="{C02EE8B1-0330-4154-AFD4-06D50FB81237}" type="pres">
      <dgm:prSet presAssocID="{D4C9CB71-5430-4ACD-8D9D-83AEEA7F7CC3}" presName="composite" presStyleCnt="0"/>
      <dgm:spPr/>
    </dgm:pt>
    <dgm:pt modelId="{E458521C-828E-40A6-9F5B-AA8E721AFE40}" type="pres">
      <dgm:prSet presAssocID="{D4C9CB71-5430-4ACD-8D9D-83AEEA7F7CC3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826102E6-719D-488E-B334-FE7F13C74C8B}" type="pres">
      <dgm:prSet presAssocID="{D4C9CB71-5430-4ACD-8D9D-83AEEA7F7CC3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E25A35A-31CD-4A29-96DF-BAB49F2CD475}" type="pres">
      <dgm:prSet presAssocID="{5FC9D50B-8107-4E1A-B0B6-83F85ED69D63}" presName="spacing" presStyleCnt="0"/>
      <dgm:spPr/>
    </dgm:pt>
    <dgm:pt modelId="{569B62C5-2C3E-4423-9E5A-9309325CDEB9}" type="pres">
      <dgm:prSet presAssocID="{AFC3E037-8586-4CF1-94C8-3B339FAC954B}" presName="composite" presStyleCnt="0"/>
      <dgm:spPr/>
    </dgm:pt>
    <dgm:pt modelId="{F6A9635D-EBF7-4BB6-843A-5979207AA4CF}" type="pres">
      <dgm:prSet presAssocID="{AFC3E037-8586-4CF1-94C8-3B339FAC954B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97350CF1-643E-445B-B477-E770A74C6729}" type="pres">
      <dgm:prSet presAssocID="{AFC3E037-8586-4CF1-94C8-3B339FAC954B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3F4F25D-8022-4B4A-852A-799B41DF262A}" type="pres">
      <dgm:prSet presAssocID="{6A1A3000-6A9C-41D7-9E8D-5F28C52F1591}" presName="spacing" presStyleCnt="0"/>
      <dgm:spPr/>
    </dgm:pt>
    <dgm:pt modelId="{35B90A98-B57C-43F1-8FB3-DBA551136FA0}" type="pres">
      <dgm:prSet presAssocID="{4ACB0C27-6D43-4AA5-B550-102869AF5AE2}" presName="composite" presStyleCnt="0"/>
      <dgm:spPr/>
    </dgm:pt>
    <dgm:pt modelId="{E14F09F9-C931-443F-9EE0-8D5B7D52E78B}" type="pres">
      <dgm:prSet presAssocID="{4ACB0C27-6D43-4AA5-B550-102869AF5AE2}" presName="imgShp" presStyleLbl="fgImgPlace1" presStyleIdx="2" presStyleCnt="4"/>
      <dgm:spPr/>
    </dgm:pt>
    <dgm:pt modelId="{64F87277-A0F1-4DCD-A078-7D42181BE24B}" type="pres">
      <dgm:prSet presAssocID="{4ACB0C27-6D43-4AA5-B550-102869AF5AE2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BD1E9B8-D22D-437A-8768-69B1DF007CBB}" type="pres">
      <dgm:prSet presAssocID="{F1A0A4DF-951B-4220-B510-4001697B3563}" presName="spacing" presStyleCnt="0"/>
      <dgm:spPr/>
    </dgm:pt>
    <dgm:pt modelId="{1A4FCDE3-687A-4FC5-BDB8-5EE8CBCA298E}" type="pres">
      <dgm:prSet presAssocID="{01F7B52B-62EC-41B9-BC07-4ECFBB462A65}" presName="composite" presStyleCnt="0"/>
      <dgm:spPr/>
    </dgm:pt>
    <dgm:pt modelId="{54B7341A-7F8A-4624-8528-183E426678EA}" type="pres">
      <dgm:prSet presAssocID="{01F7B52B-62EC-41B9-BC07-4ECFBB462A65}" presName="imgShp" presStyleLbl="fgImgPlace1" presStyleIdx="3" presStyleCnt="4"/>
      <dgm:spPr/>
    </dgm:pt>
    <dgm:pt modelId="{BAE505D1-90B2-4AFF-A47B-D6D373D731C7}" type="pres">
      <dgm:prSet presAssocID="{01F7B52B-62EC-41B9-BC07-4ECFBB462A65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6411785-7025-4CBB-838E-8F122412F651}" type="presOf" srcId="{01F7B52B-62EC-41B9-BC07-4ECFBB462A65}" destId="{BAE505D1-90B2-4AFF-A47B-D6D373D731C7}" srcOrd="0" destOrd="0" presId="urn:microsoft.com/office/officeart/2005/8/layout/vList3"/>
    <dgm:cxn modelId="{BE98E96D-B715-4ACD-9B81-F60529F5ECB9}" type="presOf" srcId="{D4C9CB71-5430-4ACD-8D9D-83AEEA7F7CC3}" destId="{826102E6-719D-488E-B334-FE7F13C74C8B}" srcOrd="0" destOrd="0" presId="urn:microsoft.com/office/officeart/2005/8/layout/vList3"/>
    <dgm:cxn modelId="{55E44776-CD2C-461B-B08A-BA60A037E450}" srcId="{51A27B77-83BB-4B4D-B481-2061A0327425}" destId="{4ACB0C27-6D43-4AA5-B550-102869AF5AE2}" srcOrd="2" destOrd="0" parTransId="{058BCB9A-12AF-444B-987E-6C757F8D3342}" sibTransId="{F1A0A4DF-951B-4220-B510-4001697B3563}"/>
    <dgm:cxn modelId="{9617C358-ECA7-4467-B264-03918461AF96}" type="presOf" srcId="{AFC3E037-8586-4CF1-94C8-3B339FAC954B}" destId="{97350CF1-643E-445B-B477-E770A74C6729}" srcOrd="0" destOrd="0" presId="urn:microsoft.com/office/officeart/2005/8/layout/vList3"/>
    <dgm:cxn modelId="{ACED9CFC-CFB3-4BDB-8454-9956AB3496BE}" srcId="{51A27B77-83BB-4B4D-B481-2061A0327425}" destId="{AFC3E037-8586-4CF1-94C8-3B339FAC954B}" srcOrd="1" destOrd="0" parTransId="{DD23927B-A904-4104-BE5D-B11900D375D9}" sibTransId="{6A1A3000-6A9C-41D7-9E8D-5F28C52F1591}"/>
    <dgm:cxn modelId="{235DD931-3EBB-47B1-8E26-C4736E530251}" srcId="{51A27B77-83BB-4B4D-B481-2061A0327425}" destId="{01F7B52B-62EC-41B9-BC07-4ECFBB462A65}" srcOrd="3" destOrd="0" parTransId="{E1263B31-B982-4B16-9E8E-C78ADE8A8344}" sibTransId="{F6D6ABF8-533A-4481-BFA0-A8DD4DCA943F}"/>
    <dgm:cxn modelId="{F8086BD2-8C0B-45BC-A2A5-64B52B5AA4BE}" type="presOf" srcId="{4ACB0C27-6D43-4AA5-B550-102869AF5AE2}" destId="{64F87277-A0F1-4DCD-A078-7D42181BE24B}" srcOrd="0" destOrd="0" presId="urn:microsoft.com/office/officeart/2005/8/layout/vList3"/>
    <dgm:cxn modelId="{3F0AE503-9F42-4C24-81B8-B2FD3ECD7548}" type="presOf" srcId="{51A27B77-83BB-4B4D-B481-2061A0327425}" destId="{6304BC8F-E76A-4885-B6F0-9A46DA53A78E}" srcOrd="0" destOrd="0" presId="urn:microsoft.com/office/officeart/2005/8/layout/vList3"/>
    <dgm:cxn modelId="{CE42DBC4-811D-4F30-B5E1-293205CF98BF}" srcId="{51A27B77-83BB-4B4D-B481-2061A0327425}" destId="{D4C9CB71-5430-4ACD-8D9D-83AEEA7F7CC3}" srcOrd="0" destOrd="0" parTransId="{23DB1708-B1E2-41C6-B48D-BC9E7F1BF8DA}" sibTransId="{5FC9D50B-8107-4E1A-B0B6-83F85ED69D63}"/>
    <dgm:cxn modelId="{CDF00910-C9CE-473E-847E-AF8967DD4534}" type="presParOf" srcId="{6304BC8F-E76A-4885-B6F0-9A46DA53A78E}" destId="{C02EE8B1-0330-4154-AFD4-06D50FB81237}" srcOrd="0" destOrd="0" presId="urn:microsoft.com/office/officeart/2005/8/layout/vList3"/>
    <dgm:cxn modelId="{B5DD91D4-793D-432C-BFD4-6EC4973C8FBE}" type="presParOf" srcId="{C02EE8B1-0330-4154-AFD4-06D50FB81237}" destId="{E458521C-828E-40A6-9F5B-AA8E721AFE40}" srcOrd="0" destOrd="0" presId="urn:microsoft.com/office/officeart/2005/8/layout/vList3"/>
    <dgm:cxn modelId="{6BAEAAA9-0B01-489F-B047-FD2C6CCCD2F5}" type="presParOf" srcId="{C02EE8B1-0330-4154-AFD4-06D50FB81237}" destId="{826102E6-719D-488E-B334-FE7F13C74C8B}" srcOrd="1" destOrd="0" presId="urn:microsoft.com/office/officeart/2005/8/layout/vList3"/>
    <dgm:cxn modelId="{095DEE3B-4923-4A78-9368-589422E9567F}" type="presParOf" srcId="{6304BC8F-E76A-4885-B6F0-9A46DA53A78E}" destId="{7E25A35A-31CD-4A29-96DF-BAB49F2CD475}" srcOrd="1" destOrd="0" presId="urn:microsoft.com/office/officeart/2005/8/layout/vList3"/>
    <dgm:cxn modelId="{667FB267-89CF-40AC-A39E-022207F2F7E1}" type="presParOf" srcId="{6304BC8F-E76A-4885-B6F0-9A46DA53A78E}" destId="{569B62C5-2C3E-4423-9E5A-9309325CDEB9}" srcOrd="2" destOrd="0" presId="urn:microsoft.com/office/officeart/2005/8/layout/vList3"/>
    <dgm:cxn modelId="{15DF1390-1E6A-468A-8438-B7F83F6C5210}" type="presParOf" srcId="{569B62C5-2C3E-4423-9E5A-9309325CDEB9}" destId="{F6A9635D-EBF7-4BB6-843A-5979207AA4CF}" srcOrd="0" destOrd="0" presId="urn:microsoft.com/office/officeart/2005/8/layout/vList3"/>
    <dgm:cxn modelId="{48C609B4-0DB8-4ABD-BFCD-F5DF7BBFA341}" type="presParOf" srcId="{569B62C5-2C3E-4423-9E5A-9309325CDEB9}" destId="{97350CF1-643E-445B-B477-E770A74C6729}" srcOrd="1" destOrd="0" presId="urn:microsoft.com/office/officeart/2005/8/layout/vList3"/>
    <dgm:cxn modelId="{C5FE49BE-6839-4715-835A-C0A8BC2992E5}" type="presParOf" srcId="{6304BC8F-E76A-4885-B6F0-9A46DA53A78E}" destId="{23F4F25D-8022-4B4A-852A-799B41DF262A}" srcOrd="3" destOrd="0" presId="urn:microsoft.com/office/officeart/2005/8/layout/vList3"/>
    <dgm:cxn modelId="{CD08710C-9FF3-49C1-9028-A0312118504E}" type="presParOf" srcId="{6304BC8F-E76A-4885-B6F0-9A46DA53A78E}" destId="{35B90A98-B57C-43F1-8FB3-DBA551136FA0}" srcOrd="4" destOrd="0" presId="urn:microsoft.com/office/officeart/2005/8/layout/vList3"/>
    <dgm:cxn modelId="{E98B57BA-5DE1-4FE0-9F2C-2FA4B98986E7}" type="presParOf" srcId="{35B90A98-B57C-43F1-8FB3-DBA551136FA0}" destId="{E14F09F9-C931-443F-9EE0-8D5B7D52E78B}" srcOrd="0" destOrd="0" presId="urn:microsoft.com/office/officeart/2005/8/layout/vList3"/>
    <dgm:cxn modelId="{91E420AE-8310-45DB-90E4-66EA97268335}" type="presParOf" srcId="{35B90A98-B57C-43F1-8FB3-DBA551136FA0}" destId="{64F87277-A0F1-4DCD-A078-7D42181BE24B}" srcOrd="1" destOrd="0" presId="urn:microsoft.com/office/officeart/2005/8/layout/vList3"/>
    <dgm:cxn modelId="{9EEF2D05-F455-4BEA-8735-0BD210154668}" type="presParOf" srcId="{6304BC8F-E76A-4885-B6F0-9A46DA53A78E}" destId="{3BD1E9B8-D22D-437A-8768-69B1DF007CBB}" srcOrd="5" destOrd="0" presId="urn:microsoft.com/office/officeart/2005/8/layout/vList3"/>
    <dgm:cxn modelId="{5183EE63-0A51-4C97-AAAB-8D03DA97ACF6}" type="presParOf" srcId="{6304BC8F-E76A-4885-B6F0-9A46DA53A78E}" destId="{1A4FCDE3-687A-4FC5-BDB8-5EE8CBCA298E}" srcOrd="6" destOrd="0" presId="urn:microsoft.com/office/officeart/2005/8/layout/vList3"/>
    <dgm:cxn modelId="{C6BCDB6B-6930-49C8-B6CD-9F242DED7F48}" type="presParOf" srcId="{1A4FCDE3-687A-4FC5-BDB8-5EE8CBCA298E}" destId="{54B7341A-7F8A-4624-8528-183E426678EA}" srcOrd="0" destOrd="0" presId="urn:microsoft.com/office/officeart/2005/8/layout/vList3"/>
    <dgm:cxn modelId="{DBF2BBD3-ED3D-441C-8ADE-1A815E49ACF6}" type="presParOf" srcId="{1A4FCDE3-687A-4FC5-BDB8-5EE8CBCA298E}" destId="{BAE505D1-90B2-4AFF-A47B-D6D373D731C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/>
            <a:t>Über uns</a:t>
          </a:r>
          <a:endParaRPr lang="de-DE" sz="1800"/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/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/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/>
            <a:t>Unsere Leistungen</a:t>
          </a:r>
          <a:endParaRPr lang="de-DE" sz="1800" dirty="0"/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/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/>
        </a:p>
      </dgm:t>
    </dgm:pt>
    <dgm:pt modelId="{6DF28758-3639-428D-8B13-5C3615944D9C}">
      <dgm:prSet custT="1"/>
      <dgm:spPr/>
      <dgm:t>
        <a:bodyPr/>
        <a:lstStyle/>
        <a:p>
          <a:pPr rtl="0"/>
          <a:r>
            <a:rPr lang="de-DE" sz="1800" smtClean="0"/>
            <a:t>Alles aus einer Hand</a:t>
          </a:r>
          <a:endParaRPr lang="de-DE" sz="1800"/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/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/>
        </a:p>
      </dgm:t>
    </dgm:pt>
    <dgm:pt modelId="{7BDCE7D7-98A6-4990-B432-E99416C74303}">
      <dgm:prSet custT="1"/>
      <dgm:spPr>
        <a:solidFill>
          <a:schemeClr val="accent1"/>
        </a:solidFill>
      </dgm:spPr>
      <dgm:t>
        <a:bodyPr/>
        <a:lstStyle/>
        <a:p>
          <a:pPr rtl="0"/>
          <a:r>
            <a:rPr lang="de-DE" sz="1800" smtClean="0"/>
            <a:t>Bildergalerie</a:t>
          </a:r>
          <a:endParaRPr lang="de-DE" sz="1800"/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/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/>
        </a:p>
      </dgm:t>
    </dgm:pt>
    <dgm:pt modelId="{126F47BC-BB6A-4A9A-ACB9-4775945F598D}">
      <dgm:prSet custT="1"/>
      <dgm:spPr>
        <a:solidFill>
          <a:srgbClr val="203800"/>
        </a:solidFill>
      </dgm:spPr>
      <dgm:t>
        <a:bodyPr/>
        <a:lstStyle/>
        <a:p>
          <a:pPr rtl="0"/>
          <a:r>
            <a:rPr lang="de-DE" sz="1800" smtClean="0"/>
            <a:t>Das Angebot des Monats</a:t>
          </a:r>
          <a:endParaRPr lang="de-DE" sz="1800"/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/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/>
        </a:p>
      </dgm:t>
    </dgm:pt>
    <dgm:pt modelId="{632C22AE-4E9D-4DA7-985B-D728ED43C9D5}" type="pres">
      <dgm:prSet presAssocID="{195F544D-582E-45FF-A1D3-C1F8E7ECA0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6A09C1A-9997-4CD8-B807-595339D0539D}" type="pres">
      <dgm:prSet presAssocID="{CCE8F496-148C-4D54-9861-8226052CAAB2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C940EE-D77E-4620-A1EF-B0FB6A2B2BA4}" type="pres">
      <dgm:prSet presAssocID="{46103E7B-A869-4365-BFBD-2487CD30BDD5}" presName="spacer" presStyleCnt="0"/>
      <dgm:spPr/>
    </dgm:pt>
    <dgm:pt modelId="{29D6EA59-1B94-4945-9280-504523BFCEBD}" type="pres">
      <dgm:prSet presAssocID="{C9AA53FF-8E83-49F0-A3DD-98E9080F67B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D9648C7-081E-4DEF-A68A-DD737B207CA0}" type="pres">
      <dgm:prSet presAssocID="{A5D804D1-3754-42DA-ACCA-8E02613F48A8}" presName="spacer" presStyleCnt="0"/>
      <dgm:spPr/>
    </dgm:pt>
    <dgm:pt modelId="{FCD70D5B-89FF-451E-A949-5AAA323897E8}" type="pres">
      <dgm:prSet presAssocID="{6DF28758-3639-428D-8B13-5C3615944D9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8CF86E-C1E3-4956-9F31-4D8C71F8DFFC}" type="pres">
      <dgm:prSet presAssocID="{8BCEA6C4-FB39-436F-B620-086C7D0EFF80}" presName="spacer" presStyleCnt="0"/>
      <dgm:spPr/>
    </dgm:pt>
    <dgm:pt modelId="{EAEF58D3-2AD4-4081-8C41-8F6BE5942F7B}" type="pres">
      <dgm:prSet presAssocID="{7BDCE7D7-98A6-4990-B432-E99416C7430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A1413AF-5726-4A70-9330-A994DD70BCA3}" type="pres">
      <dgm:prSet presAssocID="{B7297179-F298-464F-90E1-F1FF069C7030}" presName="spacer" presStyleCnt="0"/>
      <dgm:spPr/>
    </dgm:pt>
    <dgm:pt modelId="{B6640038-5022-4B2B-B005-A02E80E8BA8D}" type="pres">
      <dgm:prSet presAssocID="{126F47BC-BB6A-4A9A-ACB9-4775945F598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BB557F00-0905-4DA5-901F-132ECF3A36E6}" type="presOf" srcId="{CCE8F496-148C-4D54-9861-8226052CAAB2}" destId="{A6A09C1A-9997-4CD8-B807-595339D0539D}" srcOrd="0" destOrd="0" presId="urn:microsoft.com/office/officeart/2005/8/layout/vList2"/>
    <dgm:cxn modelId="{2B234E1A-01CE-4489-AA2A-9727E5DA0F2E}" type="presOf" srcId="{126F47BC-BB6A-4A9A-ACB9-4775945F598D}" destId="{B6640038-5022-4B2B-B005-A02E80E8BA8D}" srcOrd="0" destOrd="0" presId="urn:microsoft.com/office/officeart/2005/8/layout/vList2"/>
    <dgm:cxn modelId="{65299BC3-1DB7-41FE-BF55-048A417325F6}" type="presOf" srcId="{7BDCE7D7-98A6-4990-B432-E99416C74303}" destId="{EAEF58D3-2AD4-4081-8C41-8F6BE5942F7B}" srcOrd="0" destOrd="0" presId="urn:microsoft.com/office/officeart/2005/8/layout/vList2"/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7D6E3B34-DF8E-4E51-B205-56F55BDBC4FF}" type="presOf" srcId="{195F544D-582E-45FF-A1D3-C1F8E7ECA0C7}" destId="{632C22AE-4E9D-4DA7-985B-D728ED43C9D5}" srcOrd="0" destOrd="0" presId="urn:microsoft.com/office/officeart/2005/8/layout/vList2"/>
    <dgm:cxn modelId="{D3D727EF-3415-4687-B5B5-AF4E0F1C5E21}" type="presOf" srcId="{6DF28758-3639-428D-8B13-5C3615944D9C}" destId="{FCD70D5B-89FF-451E-A949-5AAA323897E8}" srcOrd="0" destOrd="0" presId="urn:microsoft.com/office/officeart/2005/8/layout/vList2"/>
    <dgm:cxn modelId="{87906885-DBBF-4EE4-A754-E961EA5DE3C3}" type="presOf" srcId="{C9AA53FF-8E83-49F0-A3DD-98E9080F67B3}" destId="{29D6EA59-1B94-4945-9280-504523BFCEBD}" srcOrd="0" destOrd="0" presId="urn:microsoft.com/office/officeart/2005/8/layout/vList2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4336B150-D0C4-49CE-89C3-D95002BCC6E1}" type="presParOf" srcId="{632C22AE-4E9D-4DA7-985B-D728ED43C9D5}" destId="{A6A09C1A-9997-4CD8-B807-595339D0539D}" srcOrd="0" destOrd="0" presId="urn:microsoft.com/office/officeart/2005/8/layout/vList2"/>
    <dgm:cxn modelId="{98E7B5A9-17C7-4607-878F-EBF6E595316C}" type="presParOf" srcId="{632C22AE-4E9D-4DA7-985B-D728ED43C9D5}" destId="{D4C940EE-D77E-4620-A1EF-B0FB6A2B2BA4}" srcOrd="1" destOrd="0" presId="urn:microsoft.com/office/officeart/2005/8/layout/vList2"/>
    <dgm:cxn modelId="{203DD66D-D205-4EA9-9609-52A7301B54B6}" type="presParOf" srcId="{632C22AE-4E9D-4DA7-985B-D728ED43C9D5}" destId="{29D6EA59-1B94-4945-9280-504523BFCEBD}" srcOrd="2" destOrd="0" presId="urn:microsoft.com/office/officeart/2005/8/layout/vList2"/>
    <dgm:cxn modelId="{74D4D3FC-13A5-4D5E-896F-8CF455829917}" type="presParOf" srcId="{632C22AE-4E9D-4DA7-985B-D728ED43C9D5}" destId="{5D9648C7-081E-4DEF-A68A-DD737B207CA0}" srcOrd="3" destOrd="0" presId="urn:microsoft.com/office/officeart/2005/8/layout/vList2"/>
    <dgm:cxn modelId="{8CB92244-38E9-488B-9590-0A728B5C3312}" type="presParOf" srcId="{632C22AE-4E9D-4DA7-985B-D728ED43C9D5}" destId="{FCD70D5B-89FF-451E-A949-5AAA323897E8}" srcOrd="4" destOrd="0" presId="urn:microsoft.com/office/officeart/2005/8/layout/vList2"/>
    <dgm:cxn modelId="{3D0019F6-0CDB-43F6-91CD-4FE15BA92FAD}" type="presParOf" srcId="{632C22AE-4E9D-4DA7-985B-D728ED43C9D5}" destId="{9A8CF86E-C1E3-4956-9F31-4D8C71F8DFFC}" srcOrd="5" destOrd="0" presId="urn:microsoft.com/office/officeart/2005/8/layout/vList2"/>
    <dgm:cxn modelId="{74856275-5AFD-4660-8299-90A67671EA7A}" type="presParOf" srcId="{632C22AE-4E9D-4DA7-985B-D728ED43C9D5}" destId="{EAEF58D3-2AD4-4081-8C41-8F6BE5942F7B}" srcOrd="6" destOrd="0" presId="urn:microsoft.com/office/officeart/2005/8/layout/vList2"/>
    <dgm:cxn modelId="{87AC729E-AAD3-4482-BE9C-AFCCFF56457E}" type="presParOf" srcId="{632C22AE-4E9D-4DA7-985B-D728ED43C9D5}" destId="{5A1413AF-5726-4A70-9330-A994DD70BCA3}" srcOrd="7" destOrd="0" presId="urn:microsoft.com/office/officeart/2005/8/layout/vList2"/>
    <dgm:cxn modelId="{386ED342-4FB7-4D16-BCED-0A4FC46F35E9}" type="presParOf" srcId="{632C22AE-4E9D-4DA7-985B-D728ED43C9D5}" destId="{B6640038-5022-4B2B-B005-A02E80E8BA8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8/layout/LinedList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>
            <a:solidFill>
              <a:schemeClr val="bg1">
                <a:lumMod val="75000"/>
              </a:schemeClr>
            </a:solidFill>
          </a:endParaRPr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6DF28758-3639-428D-8B13-5C3615944D9C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7BDCE7D7-98A6-4990-B432-E99416C74303}">
      <dgm:prSet custT="1"/>
      <dgm:spPr/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126F47BC-BB6A-4A9A-ACB9-4775945F598D}">
      <dgm:prSet custT="1"/>
      <dgm:spPr/>
      <dgm:t>
        <a:bodyPr/>
        <a:lstStyle/>
        <a:p>
          <a:pPr rtl="0"/>
          <a:r>
            <a:rPr lang="de-DE" sz="180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>
            <a:solidFill>
              <a:schemeClr val="bg1">
                <a:lumMod val="75000"/>
              </a:schemeClr>
            </a:solidFill>
          </a:endParaRPr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0843BA24-5C76-4FEF-A558-10F852BE587F}" type="pres">
      <dgm:prSet presAssocID="{195F544D-582E-45FF-A1D3-C1F8E7ECA0C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de-DE"/>
        </a:p>
      </dgm:t>
    </dgm:pt>
    <dgm:pt modelId="{C2742C2E-FBF1-4D50-A50B-8611A05847F4}" type="pres">
      <dgm:prSet presAssocID="{CCE8F496-148C-4D54-9861-8226052CAAB2}" presName="thickLine" presStyleLbl="alignNode1" presStyleIdx="0" presStyleCnt="5"/>
      <dgm:spPr/>
    </dgm:pt>
    <dgm:pt modelId="{8F8AA00A-FDA3-4E2B-B4E5-88175649CE72}" type="pres">
      <dgm:prSet presAssocID="{CCE8F496-148C-4D54-9861-8226052CAAB2}" presName="horz1" presStyleCnt="0"/>
      <dgm:spPr/>
    </dgm:pt>
    <dgm:pt modelId="{FFE6A713-6A87-4122-A1C0-8DEF2563010A}" type="pres">
      <dgm:prSet presAssocID="{CCE8F496-148C-4D54-9861-8226052CAAB2}" presName="tx1" presStyleLbl="revTx" presStyleIdx="0" presStyleCnt="5"/>
      <dgm:spPr/>
      <dgm:t>
        <a:bodyPr/>
        <a:lstStyle/>
        <a:p>
          <a:endParaRPr lang="de-DE"/>
        </a:p>
      </dgm:t>
    </dgm:pt>
    <dgm:pt modelId="{4313AA06-AC66-4882-BD93-B4D2C779433A}" type="pres">
      <dgm:prSet presAssocID="{CCE8F496-148C-4D54-9861-8226052CAAB2}" presName="vert1" presStyleCnt="0"/>
      <dgm:spPr/>
    </dgm:pt>
    <dgm:pt modelId="{4EDD201B-B042-472D-B838-F1A723B5BE22}" type="pres">
      <dgm:prSet presAssocID="{C9AA53FF-8E83-49F0-A3DD-98E9080F67B3}" presName="thickLine" presStyleLbl="alignNode1" presStyleIdx="1" presStyleCnt="5"/>
      <dgm:spPr/>
    </dgm:pt>
    <dgm:pt modelId="{072F67EE-8F21-408B-9681-608C214E5EF7}" type="pres">
      <dgm:prSet presAssocID="{C9AA53FF-8E83-49F0-A3DD-98E9080F67B3}" presName="horz1" presStyleCnt="0"/>
      <dgm:spPr/>
    </dgm:pt>
    <dgm:pt modelId="{AD70110B-91A1-4F22-A4EE-CA6BFE20B783}" type="pres">
      <dgm:prSet presAssocID="{C9AA53FF-8E83-49F0-A3DD-98E9080F67B3}" presName="tx1" presStyleLbl="revTx" presStyleIdx="1" presStyleCnt="5"/>
      <dgm:spPr/>
      <dgm:t>
        <a:bodyPr/>
        <a:lstStyle/>
        <a:p>
          <a:endParaRPr lang="de-DE"/>
        </a:p>
      </dgm:t>
    </dgm:pt>
    <dgm:pt modelId="{FB6CBE0D-B3B1-49C8-9BA2-BB7B0E63A144}" type="pres">
      <dgm:prSet presAssocID="{C9AA53FF-8E83-49F0-A3DD-98E9080F67B3}" presName="vert1" presStyleCnt="0"/>
      <dgm:spPr/>
    </dgm:pt>
    <dgm:pt modelId="{AEE6712B-618F-423F-8F50-6C0D501AD35A}" type="pres">
      <dgm:prSet presAssocID="{6DF28758-3639-428D-8B13-5C3615944D9C}" presName="thickLine" presStyleLbl="alignNode1" presStyleIdx="2" presStyleCnt="5"/>
      <dgm:spPr/>
    </dgm:pt>
    <dgm:pt modelId="{691F65AD-E2D2-4399-A142-2888266B16B8}" type="pres">
      <dgm:prSet presAssocID="{6DF28758-3639-428D-8B13-5C3615944D9C}" presName="horz1" presStyleCnt="0"/>
      <dgm:spPr/>
    </dgm:pt>
    <dgm:pt modelId="{B0AD5AA3-0A15-4B27-A109-BD74F365C844}" type="pres">
      <dgm:prSet presAssocID="{6DF28758-3639-428D-8B13-5C3615944D9C}" presName="tx1" presStyleLbl="revTx" presStyleIdx="2" presStyleCnt="5"/>
      <dgm:spPr/>
      <dgm:t>
        <a:bodyPr/>
        <a:lstStyle/>
        <a:p>
          <a:endParaRPr lang="de-DE"/>
        </a:p>
      </dgm:t>
    </dgm:pt>
    <dgm:pt modelId="{11DA715F-995A-41ED-91EB-0F5B5B7C3012}" type="pres">
      <dgm:prSet presAssocID="{6DF28758-3639-428D-8B13-5C3615944D9C}" presName="vert1" presStyleCnt="0"/>
      <dgm:spPr/>
    </dgm:pt>
    <dgm:pt modelId="{0A0D7C04-C5D9-4D72-8D8E-4D4DF2813FD4}" type="pres">
      <dgm:prSet presAssocID="{7BDCE7D7-98A6-4990-B432-E99416C74303}" presName="thickLine" presStyleLbl="alignNode1" presStyleIdx="3" presStyleCnt="5"/>
      <dgm:spPr/>
    </dgm:pt>
    <dgm:pt modelId="{48C51397-B1C1-4DEC-B0F3-C35B8BDC0E76}" type="pres">
      <dgm:prSet presAssocID="{7BDCE7D7-98A6-4990-B432-E99416C74303}" presName="horz1" presStyleCnt="0"/>
      <dgm:spPr/>
    </dgm:pt>
    <dgm:pt modelId="{1C3269B3-F4E4-4F46-87E4-36D11131E266}" type="pres">
      <dgm:prSet presAssocID="{7BDCE7D7-98A6-4990-B432-E99416C74303}" presName="tx1" presStyleLbl="revTx" presStyleIdx="3" presStyleCnt="5"/>
      <dgm:spPr/>
      <dgm:t>
        <a:bodyPr/>
        <a:lstStyle/>
        <a:p>
          <a:endParaRPr lang="de-DE"/>
        </a:p>
      </dgm:t>
    </dgm:pt>
    <dgm:pt modelId="{6049AA20-2DDD-439E-B8AE-19418F0E447D}" type="pres">
      <dgm:prSet presAssocID="{7BDCE7D7-98A6-4990-B432-E99416C74303}" presName="vert1" presStyleCnt="0"/>
      <dgm:spPr/>
    </dgm:pt>
    <dgm:pt modelId="{681A6B53-9F28-443E-B67A-6CD7E9453B4A}" type="pres">
      <dgm:prSet presAssocID="{126F47BC-BB6A-4A9A-ACB9-4775945F598D}" presName="thickLine" presStyleLbl="alignNode1" presStyleIdx="4" presStyleCnt="5"/>
      <dgm:spPr/>
    </dgm:pt>
    <dgm:pt modelId="{16257D38-90BB-487C-8A66-1EC2D323ED9B}" type="pres">
      <dgm:prSet presAssocID="{126F47BC-BB6A-4A9A-ACB9-4775945F598D}" presName="horz1" presStyleCnt="0"/>
      <dgm:spPr/>
    </dgm:pt>
    <dgm:pt modelId="{C7EBCD80-7112-4D00-BDF8-07167E82B35E}" type="pres">
      <dgm:prSet presAssocID="{126F47BC-BB6A-4A9A-ACB9-4775945F598D}" presName="tx1" presStyleLbl="revTx" presStyleIdx="4" presStyleCnt="5"/>
      <dgm:spPr/>
      <dgm:t>
        <a:bodyPr/>
        <a:lstStyle/>
        <a:p>
          <a:endParaRPr lang="de-DE"/>
        </a:p>
      </dgm:t>
    </dgm:pt>
    <dgm:pt modelId="{9394C03A-C321-4F13-85BA-546343B1C6E7}" type="pres">
      <dgm:prSet presAssocID="{126F47BC-BB6A-4A9A-ACB9-4775945F598D}" presName="vert1" presStyleCnt="0"/>
      <dgm:spPr/>
    </dgm:pt>
  </dgm:ptLst>
  <dgm:cxnLst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0D09FE23-6974-41EC-BEA3-37FFCC2F8DD4}" type="presOf" srcId="{126F47BC-BB6A-4A9A-ACB9-4775945F598D}" destId="{C7EBCD80-7112-4D00-BDF8-07167E82B35E}" srcOrd="0" destOrd="0" presId="urn:microsoft.com/office/officeart/2008/layout/LinedList"/>
    <dgm:cxn modelId="{929E07B3-36CE-4E0C-958D-64D094958559}" type="presOf" srcId="{7BDCE7D7-98A6-4990-B432-E99416C74303}" destId="{1C3269B3-F4E4-4F46-87E4-36D11131E266}" srcOrd="0" destOrd="0" presId="urn:microsoft.com/office/officeart/2008/layout/LinedList"/>
    <dgm:cxn modelId="{FD8ADE12-3F0F-4C48-A05E-7108279D4DF0}" type="presOf" srcId="{CCE8F496-148C-4D54-9861-8226052CAAB2}" destId="{FFE6A713-6A87-4122-A1C0-8DEF2563010A}" srcOrd="0" destOrd="0" presId="urn:microsoft.com/office/officeart/2008/layout/LinedList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6FA2D614-A342-4BF1-B18D-1E1530266EC1}" type="presOf" srcId="{C9AA53FF-8E83-49F0-A3DD-98E9080F67B3}" destId="{AD70110B-91A1-4F22-A4EE-CA6BFE20B783}" srcOrd="0" destOrd="0" presId="urn:microsoft.com/office/officeart/2008/layout/LinedList"/>
    <dgm:cxn modelId="{E61E2638-A36B-4015-BCD0-EA83322B3843}" type="presOf" srcId="{195F544D-582E-45FF-A1D3-C1F8E7ECA0C7}" destId="{0843BA24-5C76-4FEF-A558-10F852BE587F}" srcOrd="0" destOrd="0" presId="urn:microsoft.com/office/officeart/2008/layout/LinedList"/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9A91C03F-A4A9-4BA8-BD82-AD7F1BC134BB}" type="presOf" srcId="{6DF28758-3639-428D-8B13-5C3615944D9C}" destId="{B0AD5AA3-0A15-4B27-A109-BD74F365C844}" srcOrd="0" destOrd="0" presId="urn:microsoft.com/office/officeart/2008/layout/LinedList"/>
    <dgm:cxn modelId="{5C386463-4D68-4322-AAA0-AC3BCBC6F5F8}" type="presParOf" srcId="{0843BA24-5C76-4FEF-A558-10F852BE587F}" destId="{C2742C2E-FBF1-4D50-A50B-8611A05847F4}" srcOrd="0" destOrd="0" presId="urn:microsoft.com/office/officeart/2008/layout/LinedList"/>
    <dgm:cxn modelId="{527DB8DF-97C6-4C49-B55F-335F0F0353BE}" type="presParOf" srcId="{0843BA24-5C76-4FEF-A558-10F852BE587F}" destId="{8F8AA00A-FDA3-4E2B-B4E5-88175649CE72}" srcOrd="1" destOrd="0" presId="urn:microsoft.com/office/officeart/2008/layout/LinedList"/>
    <dgm:cxn modelId="{60B32766-9DC5-4E03-8D5C-6A00DDAE1B26}" type="presParOf" srcId="{8F8AA00A-FDA3-4E2B-B4E5-88175649CE72}" destId="{FFE6A713-6A87-4122-A1C0-8DEF2563010A}" srcOrd="0" destOrd="0" presId="urn:microsoft.com/office/officeart/2008/layout/LinedList"/>
    <dgm:cxn modelId="{CF308F40-E45E-4CC4-80D2-3D7B2ADD1A90}" type="presParOf" srcId="{8F8AA00A-FDA3-4E2B-B4E5-88175649CE72}" destId="{4313AA06-AC66-4882-BD93-B4D2C779433A}" srcOrd="1" destOrd="0" presId="urn:microsoft.com/office/officeart/2008/layout/LinedList"/>
    <dgm:cxn modelId="{FF5491DB-DFA4-4FE2-B58F-5C480AB5BDC2}" type="presParOf" srcId="{0843BA24-5C76-4FEF-A558-10F852BE587F}" destId="{4EDD201B-B042-472D-B838-F1A723B5BE22}" srcOrd="2" destOrd="0" presId="urn:microsoft.com/office/officeart/2008/layout/LinedList"/>
    <dgm:cxn modelId="{B861FF84-47BC-4E8E-BA80-3A6DC54D5ACC}" type="presParOf" srcId="{0843BA24-5C76-4FEF-A558-10F852BE587F}" destId="{072F67EE-8F21-408B-9681-608C214E5EF7}" srcOrd="3" destOrd="0" presId="urn:microsoft.com/office/officeart/2008/layout/LinedList"/>
    <dgm:cxn modelId="{B362AC40-5EAB-41E5-BB2F-4BD5A8143F6F}" type="presParOf" srcId="{072F67EE-8F21-408B-9681-608C214E5EF7}" destId="{AD70110B-91A1-4F22-A4EE-CA6BFE20B783}" srcOrd="0" destOrd="0" presId="urn:microsoft.com/office/officeart/2008/layout/LinedList"/>
    <dgm:cxn modelId="{A2340784-F2B5-45C1-B5BB-85C0AF403709}" type="presParOf" srcId="{072F67EE-8F21-408B-9681-608C214E5EF7}" destId="{FB6CBE0D-B3B1-49C8-9BA2-BB7B0E63A144}" srcOrd="1" destOrd="0" presId="urn:microsoft.com/office/officeart/2008/layout/LinedList"/>
    <dgm:cxn modelId="{FC89B5FA-EC2D-42F2-8040-7DDE07C0A1A4}" type="presParOf" srcId="{0843BA24-5C76-4FEF-A558-10F852BE587F}" destId="{AEE6712B-618F-423F-8F50-6C0D501AD35A}" srcOrd="4" destOrd="0" presId="urn:microsoft.com/office/officeart/2008/layout/LinedList"/>
    <dgm:cxn modelId="{B33594E4-D904-4B4F-9BE4-85946739BA6F}" type="presParOf" srcId="{0843BA24-5C76-4FEF-A558-10F852BE587F}" destId="{691F65AD-E2D2-4399-A142-2888266B16B8}" srcOrd="5" destOrd="0" presId="urn:microsoft.com/office/officeart/2008/layout/LinedList"/>
    <dgm:cxn modelId="{FC7AAAB6-767A-4D34-8D2A-638A17FBD28E}" type="presParOf" srcId="{691F65AD-E2D2-4399-A142-2888266B16B8}" destId="{B0AD5AA3-0A15-4B27-A109-BD74F365C844}" srcOrd="0" destOrd="0" presId="urn:microsoft.com/office/officeart/2008/layout/LinedList"/>
    <dgm:cxn modelId="{92709D1F-9427-4F83-B59C-A317B319BEE1}" type="presParOf" srcId="{691F65AD-E2D2-4399-A142-2888266B16B8}" destId="{11DA715F-995A-41ED-91EB-0F5B5B7C3012}" srcOrd="1" destOrd="0" presId="urn:microsoft.com/office/officeart/2008/layout/LinedList"/>
    <dgm:cxn modelId="{9FE8B865-FBCB-40E4-9C7C-10F8C9FB6791}" type="presParOf" srcId="{0843BA24-5C76-4FEF-A558-10F852BE587F}" destId="{0A0D7C04-C5D9-4D72-8D8E-4D4DF2813FD4}" srcOrd="6" destOrd="0" presId="urn:microsoft.com/office/officeart/2008/layout/LinedList"/>
    <dgm:cxn modelId="{0BF72FC2-5E6F-4973-8F0C-0F87833A5CDD}" type="presParOf" srcId="{0843BA24-5C76-4FEF-A558-10F852BE587F}" destId="{48C51397-B1C1-4DEC-B0F3-C35B8BDC0E76}" srcOrd="7" destOrd="0" presId="urn:microsoft.com/office/officeart/2008/layout/LinedList"/>
    <dgm:cxn modelId="{EEA7CECC-B8BE-4BFC-B52B-FDEC9F7C42CE}" type="presParOf" srcId="{48C51397-B1C1-4DEC-B0F3-C35B8BDC0E76}" destId="{1C3269B3-F4E4-4F46-87E4-36D11131E266}" srcOrd="0" destOrd="0" presId="urn:microsoft.com/office/officeart/2008/layout/LinedList"/>
    <dgm:cxn modelId="{E5C184EC-2FD6-49FC-9EC3-A7BDEF78D6D1}" type="presParOf" srcId="{48C51397-B1C1-4DEC-B0F3-C35B8BDC0E76}" destId="{6049AA20-2DDD-439E-B8AE-19418F0E447D}" srcOrd="1" destOrd="0" presId="urn:microsoft.com/office/officeart/2008/layout/LinedList"/>
    <dgm:cxn modelId="{8A694635-3023-44E2-9164-CEEAEADC4F76}" type="presParOf" srcId="{0843BA24-5C76-4FEF-A558-10F852BE587F}" destId="{681A6B53-9F28-443E-B67A-6CD7E9453B4A}" srcOrd="8" destOrd="0" presId="urn:microsoft.com/office/officeart/2008/layout/LinedList"/>
    <dgm:cxn modelId="{1A5D354D-CB2E-4F0B-9121-522878C2DA68}" type="presParOf" srcId="{0843BA24-5C76-4FEF-A558-10F852BE587F}" destId="{16257D38-90BB-487C-8A66-1EC2D323ED9B}" srcOrd="9" destOrd="0" presId="urn:microsoft.com/office/officeart/2008/layout/LinedList"/>
    <dgm:cxn modelId="{E064E02B-43BD-48BB-BCF6-16A14A3968AF}" type="presParOf" srcId="{16257D38-90BB-487C-8A66-1EC2D323ED9B}" destId="{C7EBCD80-7112-4D00-BDF8-07167E82B35E}" srcOrd="0" destOrd="0" presId="urn:microsoft.com/office/officeart/2008/layout/LinedList"/>
    <dgm:cxn modelId="{154B14CA-A250-4907-AD2A-980F4FFF3D07}" type="presParOf" srcId="{16257D38-90BB-487C-8A66-1EC2D323ED9B}" destId="{9394C03A-C321-4F13-85BA-546343B1C6E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95F544D-582E-45FF-A1D3-C1F8E7ECA0C7}" type="doc">
      <dgm:prSet loTypeId="urn:microsoft.com/office/officeart/2008/layout/LinedList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de-DE"/>
        </a:p>
      </dgm:t>
    </dgm:pt>
    <dgm:pt modelId="{CCE8F496-148C-4D54-9861-8226052CAAB2}">
      <dgm:prSet custT="1"/>
      <dgm:spPr/>
      <dgm:t>
        <a:bodyPr/>
        <a:lstStyle/>
        <a:p>
          <a:pPr rtl="0"/>
          <a:r>
            <a:rPr lang="de-DE" sz="18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>
            <a:solidFill>
              <a:schemeClr val="bg1">
                <a:lumMod val="75000"/>
              </a:schemeClr>
            </a:solidFill>
          </a:endParaRPr>
        </a:p>
      </dgm:t>
    </dgm:pt>
    <dgm:pt modelId="{5208E19F-8F5F-46D0-86CE-920A17F88B7D}" type="par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46103E7B-A869-4365-BFBD-2487CD30BDD5}" type="sibTrans" cxnId="{097CD5C8-5BBA-4963-83B7-3D48547CE756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9AA53FF-8E83-49F0-A3DD-98E9080F67B3}">
      <dgm:prSet custT="1"/>
      <dgm:spPr/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E03DAD88-05FA-4140-BBFA-A27440ECD969}" type="par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A5D804D1-3754-42DA-ACCA-8E02613F48A8}" type="sibTrans" cxnId="{5AD619E9-2149-418D-B163-75238A39609B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6DF28758-3639-428D-8B13-5C3615944D9C}">
      <dgm:prSet custT="1"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B1F92152-B89D-41DB-A4C5-77F85367C3AB}" type="par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8BCEA6C4-FB39-436F-B620-086C7D0EFF80}" type="sibTrans" cxnId="{059D06C6-A41C-4493-B59B-76D20641139F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7BDCE7D7-98A6-4990-B432-E99416C74303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de-DE" sz="18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dirty="0">
            <a:solidFill>
              <a:schemeClr val="bg1">
                <a:lumMod val="75000"/>
              </a:schemeClr>
            </a:solidFill>
          </a:endParaRPr>
        </a:p>
      </dgm:t>
    </dgm:pt>
    <dgm:pt modelId="{AE2F65BA-7859-444F-80CD-ABFDA33FE995}" type="par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B7297179-F298-464F-90E1-F1FF069C7030}" type="sibTrans" cxnId="{F1FA6A1B-A745-4CB6-81CE-8F901501E0F0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126F47BC-BB6A-4A9A-ACB9-4775945F598D}">
      <dgm:prSet custT="1"/>
      <dgm:spPr/>
      <dgm:t>
        <a:bodyPr/>
        <a:lstStyle/>
        <a:p>
          <a:pPr rtl="0"/>
          <a:r>
            <a:rPr lang="de-DE" sz="180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>
            <a:solidFill>
              <a:schemeClr val="bg1">
                <a:lumMod val="75000"/>
              </a:schemeClr>
            </a:solidFill>
          </a:endParaRPr>
        </a:p>
      </dgm:t>
    </dgm:pt>
    <dgm:pt modelId="{FC2ABB0A-F506-4911-9BF6-6428245D00B4}" type="par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C83B74B5-00E9-42F4-81B1-B6901D3559C9}" type="sibTrans" cxnId="{264CE172-B516-4099-9CB5-A2A8248F29CC}">
      <dgm:prSet/>
      <dgm:spPr/>
      <dgm:t>
        <a:bodyPr/>
        <a:lstStyle/>
        <a:p>
          <a:endParaRPr lang="de-DE" sz="1600">
            <a:solidFill>
              <a:schemeClr val="bg1">
                <a:lumMod val="75000"/>
              </a:schemeClr>
            </a:solidFill>
          </a:endParaRPr>
        </a:p>
      </dgm:t>
    </dgm:pt>
    <dgm:pt modelId="{0843BA24-5C76-4FEF-A558-10F852BE587F}" type="pres">
      <dgm:prSet presAssocID="{195F544D-582E-45FF-A1D3-C1F8E7ECA0C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de-DE"/>
        </a:p>
      </dgm:t>
    </dgm:pt>
    <dgm:pt modelId="{C2742C2E-FBF1-4D50-A50B-8611A05847F4}" type="pres">
      <dgm:prSet presAssocID="{CCE8F496-148C-4D54-9861-8226052CAAB2}" presName="thickLine" presStyleLbl="alignNode1" presStyleIdx="0" presStyleCnt="5"/>
      <dgm:spPr/>
    </dgm:pt>
    <dgm:pt modelId="{8F8AA00A-FDA3-4E2B-B4E5-88175649CE72}" type="pres">
      <dgm:prSet presAssocID="{CCE8F496-148C-4D54-9861-8226052CAAB2}" presName="horz1" presStyleCnt="0"/>
      <dgm:spPr/>
    </dgm:pt>
    <dgm:pt modelId="{FFE6A713-6A87-4122-A1C0-8DEF2563010A}" type="pres">
      <dgm:prSet presAssocID="{CCE8F496-148C-4D54-9861-8226052CAAB2}" presName="tx1" presStyleLbl="revTx" presStyleIdx="0" presStyleCnt="5"/>
      <dgm:spPr/>
      <dgm:t>
        <a:bodyPr/>
        <a:lstStyle/>
        <a:p>
          <a:endParaRPr lang="de-DE"/>
        </a:p>
      </dgm:t>
    </dgm:pt>
    <dgm:pt modelId="{4313AA06-AC66-4882-BD93-B4D2C779433A}" type="pres">
      <dgm:prSet presAssocID="{CCE8F496-148C-4D54-9861-8226052CAAB2}" presName="vert1" presStyleCnt="0"/>
      <dgm:spPr/>
    </dgm:pt>
    <dgm:pt modelId="{4EDD201B-B042-472D-B838-F1A723B5BE22}" type="pres">
      <dgm:prSet presAssocID="{C9AA53FF-8E83-49F0-A3DD-98E9080F67B3}" presName="thickLine" presStyleLbl="alignNode1" presStyleIdx="1" presStyleCnt="5"/>
      <dgm:spPr/>
    </dgm:pt>
    <dgm:pt modelId="{072F67EE-8F21-408B-9681-608C214E5EF7}" type="pres">
      <dgm:prSet presAssocID="{C9AA53FF-8E83-49F0-A3DD-98E9080F67B3}" presName="horz1" presStyleCnt="0"/>
      <dgm:spPr/>
    </dgm:pt>
    <dgm:pt modelId="{AD70110B-91A1-4F22-A4EE-CA6BFE20B783}" type="pres">
      <dgm:prSet presAssocID="{C9AA53FF-8E83-49F0-A3DD-98E9080F67B3}" presName="tx1" presStyleLbl="revTx" presStyleIdx="1" presStyleCnt="5"/>
      <dgm:spPr/>
      <dgm:t>
        <a:bodyPr/>
        <a:lstStyle/>
        <a:p>
          <a:endParaRPr lang="de-DE"/>
        </a:p>
      </dgm:t>
    </dgm:pt>
    <dgm:pt modelId="{FB6CBE0D-B3B1-49C8-9BA2-BB7B0E63A144}" type="pres">
      <dgm:prSet presAssocID="{C9AA53FF-8E83-49F0-A3DD-98E9080F67B3}" presName="vert1" presStyleCnt="0"/>
      <dgm:spPr/>
    </dgm:pt>
    <dgm:pt modelId="{AEE6712B-618F-423F-8F50-6C0D501AD35A}" type="pres">
      <dgm:prSet presAssocID="{6DF28758-3639-428D-8B13-5C3615944D9C}" presName="thickLine" presStyleLbl="alignNode1" presStyleIdx="2" presStyleCnt="5"/>
      <dgm:spPr/>
    </dgm:pt>
    <dgm:pt modelId="{691F65AD-E2D2-4399-A142-2888266B16B8}" type="pres">
      <dgm:prSet presAssocID="{6DF28758-3639-428D-8B13-5C3615944D9C}" presName="horz1" presStyleCnt="0"/>
      <dgm:spPr/>
    </dgm:pt>
    <dgm:pt modelId="{B0AD5AA3-0A15-4B27-A109-BD74F365C844}" type="pres">
      <dgm:prSet presAssocID="{6DF28758-3639-428D-8B13-5C3615944D9C}" presName="tx1" presStyleLbl="revTx" presStyleIdx="2" presStyleCnt="5"/>
      <dgm:spPr/>
      <dgm:t>
        <a:bodyPr/>
        <a:lstStyle/>
        <a:p>
          <a:endParaRPr lang="de-DE"/>
        </a:p>
      </dgm:t>
    </dgm:pt>
    <dgm:pt modelId="{11DA715F-995A-41ED-91EB-0F5B5B7C3012}" type="pres">
      <dgm:prSet presAssocID="{6DF28758-3639-428D-8B13-5C3615944D9C}" presName="vert1" presStyleCnt="0"/>
      <dgm:spPr/>
    </dgm:pt>
    <dgm:pt modelId="{0A0D7C04-C5D9-4D72-8D8E-4D4DF2813FD4}" type="pres">
      <dgm:prSet presAssocID="{7BDCE7D7-98A6-4990-B432-E99416C74303}" presName="thickLine" presStyleLbl="alignNode1" presStyleIdx="3" presStyleCnt="5"/>
      <dgm:spPr/>
    </dgm:pt>
    <dgm:pt modelId="{48C51397-B1C1-4DEC-B0F3-C35B8BDC0E76}" type="pres">
      <dgm:prSet presAssocID="{7BDCE7D7-98A6-4990-B432-E99416C74303}" presName="horz1" presStyleCnt="0"/>
      <dgm:spPr/>
    </dgm:pt>
    <dgm:pt modelId="{1C3269B3-F4E4-4F46-87E4-36D11131E266}" type="pres">
      <dgm:prSet presAssocID="{7BDCE7D7-98A6-4990-B432-E99416C74303}" presName="tx1" presStyleLbl="revTx" presStyleIdx="3" presStyleCnt="5"/>
      <dgm:spPr/>
      <dgm:t>
        <a:bodyPr/>
        <a:lstStyle/>
        <a:p>
          <a:endParaRPr lang="de-DE"/>
        </a:p>
      </dgm:t>
    </dgm:pt>
    <dgm:pt modelId="{6049AA20-2DDD-439E-B8AE-19418F0E447D}" type="pres">
      <dgm:prSet presAssocID="{7BDCE7D7-98A6-4990-B432-E99416C74303}" presName="vert1" presStyleCnt="0"/>
      <dgm:spPr/>
    </dgm:pt>
    <dgm:pt modelId="{681A6B53-9F28-443E-B67A-6CD7E9453B4A}" type="pres">
      <dgm:prSet presAssocID="{126F47BC-BB6A-4A9A-ACB9-4775945F598D}" presName="thickLine" presStyleLbl="alignNode1" presStyleIdx="4" presStyleCnt="5"/>
      <dgm:spPr/>
    </dgm:pt>
    <dgm:pt modelId="{16257D38-90BB-487C-8A66-1EC2D323ED9B}" type="pres">
      <dgm:prSet presAssocID="{126F47BC-BB6A-4A9A-ACB9-4775945F598D}" presName="horz1" presStyleCnt="0"/>
      <dgm:spPr/>
    </dgm:pt>
    <dgm:pt modelId="{C7EBCD80-7112-4D00-BDF8-07167E82B35E}" type="pres">
      <dgm:prSet presAssocID="{126F47BC-BB6A-4A9A-ACB9-4775945F598D}" presName="tx1" presStyleLbl="revTx" presStyleIdx="4" presStyleCnt="5"/>
      <dgm:spPr/>
      <dgm:t>
        <a:bodyPr/>
        <a:lstStyle/>
        <a:p>
          <a:endParaRPr lang="de-DE"/>
        </a:p>
      </dgm:t>
    </dgm:pt>
    <dgm:pt modelId="{9394C03A-C321-4F13-85BA-546343B1C6E7}" type="pres">
      <dgm:prSet presAssocID="{126F47BC-BB6A-4A9A-ACB9-4775945F598D}" presName="vert1" presStyleCnt="0"/>
      <dgm:spPr/>
    </dgm:pt>
  </dgm:ptLst>
  <dgm:cxnLst>
    <dgm:cxn modelId="{5AD619E9-2149-418D-B163-75238A39609B}" srcId="{195F544D-582E-45FF-A1D3-C1F8E7ECA0C7}" destId="{C9AA53FF-8E83-49F0-A3DD-98E9080F67B3}" srcOrd="1" destOrd="0" parTransId="{E03DAD88-05FA-4140-BBFA-A27440ECD969}" sibTransId="{A5D804D1-3754-42DA-ACCA-8E02613F48A8}"/>
    <dgm:cxn modelId="{097CD5C8-5BBA-4963-83B7-3D48547CE756}" srcId="{195F544D-582E-45FF-A1D3-C1F8E7ECA0C7}" destId="{CCE8F496-148C-4D54-9861-8226052CAAB2}" srcOrd="0" destOrd="0" parTransId="{5208E19F-8F5F-46D0-86CE-920A17F88B7D}" sibTransId="{46103E7B-A869-4365-BFBD-2487CD30BDD5}"/>
    <dgm:cxn modelId="{264CE172-B516-4099-9CB5-A2A8248F29CC}" srcId="{195F544D-582E-45FF-A1D3-C1F8E7ECA0C7}" destId="{126F47BC-BB6A-4A9A-ACB9-4775945F598D}" srcOrd="4" destOrd="0" parTransId="{FC2ABB0A-F506-4911-9BF6-6428245D00B4}" sibTransId="{C83B74B5-00E9-42F4-81B1-B6901D3559C9}"/>
    <dgm:cxn modelId="{0D09FE23-6974-41EC-BEA3-37FFCC2F8DD4}" type="presOf" srcId="{126F47BC-BB6A-4A9A-ACB9-4775945F598D}" destId="{C7EBCD80-7112-4D00-BDF8-07167E82B35E}" srcOrd="0" destOrd="0" presId="urn:microsoft.com/office/officeart/2008/layout/LinedList"/>
    <dgm:cxn modelId="{929E07B3-36CE-4E0C-958D-64D094958559}" type="presOf" srcId="{7BDCE7D7-98A6-4990-B432-E99416C74303}" destId="{1C3269B3-F4E4-4F46-87E4-36D11131E266}" srcOrd="0" destOrd="0" presId="urn:microsoft.com/office/officeart/2008/layout/LinedList"/>
    <dgm:cxn modelId="{FD8ADE12-3F0F-4C48-A05E-7108279D4DF0}" type="presOf" srcId="{CCE8F496-148C-4D54-9861-8226052CAAB2}" destId="{FFE6A713-6A87-4122-A1C0-8DEF2563010A}" srcOrd="0" destOrd="0" presId="urn:microsoft.com/office/officeart/2008/layout/LinedList"/>
    <dgm:cxn modelId="{F1FA6A1B-A745-4CB6-81CE-8F901501E0F0}" srcId="{195F544D-582E-45FF-A1D3-C1F8E7ECA0C7}" destId="{7BDCE7D7-98A6-4990-B432-E99416C74303}" srcOrd="3" destOrd="0" parTransId="{AE2F65BA-7859-444F-80CD-ABFDA33FE995}" sibTransId="{B7297179-F298-464F-90E1-F1FF069C7030}"/>
    <dgm:cxn modelId="{6FA2D614-A342-4BF1-B18D-1E1530266EC1}" type="presOf" srcId="{C9AA53FF-8E83-49F0-A3DD-98E9080F67B3}" destId="{AD70110B-91A1-4F22-A4EE-CA6BFE20B783}" srcOrd="0" destOrd="0" presId="urn:microsoft.com/office/officeart/2008/layout/LinedList"/>
    <dgm:cxn modelId="{E61E2638-A36B-4015-BCD0-EA83322B3843}" type="presOf" srcId="{195F544D-582E-45FF-A1D3-C1F8E7ECA0C7}" destId="{0843BA24-5C76-4FEF-A558-10F852BE587F}" srcOrd="0" destOrd="0" presId="urn:microsoft.com/office/officeart/2008/layout/LinedList"/>
    <dgm:cxn modelId="{059D06C6-A41C-4493-B59B-76D20641139F}" srcId="{195F544D-582E-45FF-A1D3-C1F8E7ECA0C7}" destId="{6DF28758-3639-428D-8B13-5C3615944D9C}" srcOrd="2" destOrd="0" parTransId="{B1F92152-B89D-41DB-A4C5-77F85367C3AB}" sibTransId="{8BCEA6C4-FB39-436F-B620-086C7D0EFF80}"/>
    <dgm:cxn modelId="{9A91C03F-A4A9-4BA8-BD82-AD7F1BC134BB}" type="presOf" srcId="{6DF28758-3639-428D-8B13-5C3615944D9C}" destId="{B0AD5AA3-0A15-4B27-A109-BD74F365C844}" srcOrd="0" destOrd="0" presId="urn:microsoft.com/office/officeart/2008/layout/LinedList"/>
    <dgm:cxn modelId="{5C386463-4D68-4322-AAA0-AC3BCBC6F5F8}" type="presParOf" srcId="{0843BA24-5C76-4FEF-A558-10F852BE587F}" destId="{C2742C2E-FBF1-4D50-A50B-8611A05847F4}" srcOrd="0" destOrd="0" presId="urn:microsoft.com/office/officeart/2008/layout/LinedList"/>
    <dgm:cxn modelId="{527DB8DF-97C6-4C49-B55F-335F0F0353BE}" type="presParOf" srcId="{0843BA24-5C76-4FEF-A558-10F852BE587F}" destId="{8F8AA00A-FDA3-4E2B-B4E5-88175649CE72}" srcOrd="1" destOrd="0" presId="urn:microsoft.com/office/officeart/2008/layout/LinedList"/>
    <dgm:cxn modelId="{60B32766-9DC5-4E03-8D5C-6A00DDAE1B26}" type="presParOf" srcId="{8F8AA00A-FDA3-4E2B-B4E5-88175649CE72}" destId="{FFE6A713-6A87-4122-A1C0-8DEF2563010A}" srcOrd="0" destOrd="0" presId="urn:microsoft.com/office/officeart/2008/layout/LinedList"/>
    <dgm:cxn modelId="{CF308F40-E45E-4CC4-80D2-3D7B2ADD1A90}" type="presParOf" srcId="{8F8AA00A-FDA3-4E2B-B4E5-88175649CE72}" destId="{4313AA06-AC66-4882-BD93-B4D2C779433A}" srcOrd="1" destOrd="0" presId="urn:microsoft.com/office/officeart/2008/layout/LinedList"/>
    <dgm:cxn modelId="{FF5491DB-DFA4-4FE2-B58F-5C480AB5BDC2}" type="presParOf" srcId="{0843BA24-5C76-4FEF-A558-10F852BE587F}" destId="{4EDD201B-B042-472D-B838-F1A723B5BE22}" srcOrd="2" destOrd="0" presId="urn:microsoft.com/office/officeart/2008/layout/LinedList"/>
    <dgm:cxn modelId="{B861FF84-47BC-4E8E-BA80-3A6DC54D5ACC}" type="presParOf" srcId="{0843BA24-5C76-4FEF-A558-10F852BE587F}" destId="{072F67EE-8F21-408B-9681-608C214E5EF7}" srcOrd="3" destOrd="0" presId="urn:microsoft.com/office/officeart/2008/layout/LinedList"/>
    <dgm:cxn modelId="{B362AC40-5EAB-41E5-BB2F-4BD5A8143F6F}" type="presParOf" srcId="{072F67EE-8F21-408B-9681-608C214E5EF7}" destId="{AD70110B-91A1-4F22-A4EE-CA6BFE20B783}" srcOrd="0" destOrd="0" presId="urn:microsoft.com/office/officeart/2008/layout/LinedList"/>
    <dgm:cxn modelId="{A2340784-F2B5-45C1-B5BB-85C0AF403709}" type="presParOf" srcId="{072F67EE-8F21-408B-9681-608C214E5EF7}" destId="{FB6CBE0D-B3B1-49C8-9BA2-BB7B0E63A144}" srcOrd="1" destOrd="0" presId="urn:microsoft.com/office/officeart/2008/layout/LinedList"/>
    <dgm:cxn modelId="{FC89B5FA-EC2D-42F2-8040-7DDE07C0A1A4}" type="presParOf" srcId="{0843BA24-5C76-4FEF-A558-10F852BE587F}" destId="{AEE6712B-618F-423F-8F50-6C0D501AD35A}" srcOrd="4" destOrd="0" presId="urn:microsoft.com/office/officeart/2008/layout/LinedList"/>
    <dgm:cxn modelId="{B33594E4-D904-4B4F-9BE4-85946739BA6F}" type="presParOf" srcId="{0843BA24-5C76-4FEF-A558-10F852BE587F}" destId="{691F65AD-E2D2-4399-A142-2888266B16B8}" srcOrd="5" destOrd="0" presId="urn:microsoft.com/office/officeart/2008/layout/LinedList"/>
    <dgm:cxn modelId="{FC7AAAB6-767A-4D34-8D2A-638A17FBD28E}" type="presParOf" srcId="{691F65AD-E2D2-4399-A142-2888266B16B8}" destId="{B0AD5AA3-0A15-4B27-A109-BD74F365C844}" srcOrd="0" destOrd="0" presId="urn:microsoft.com/office/officeart/2008/layout/LinedList"/>
    <dgm:cxn modelId="{92709D1F-9427-4F83-B59C-A317B319BEE1}" type="presParOf" srcId="{691F65AD-E2D2-4399-A142-2888266B16B8}" destId="{11DA715F-995A-41ED-91EB-0F5B5B7C3012}" srcOrd="1" destOrd="0" presId="urn:microsoft.com/office/officeart/2008/layout/LinedList"/>
    <dgm:cxn modelId="{9FE8B865-FBCB-40E4-9C7C-10F8C9FB6791}" type="presParOf" srcId="{0843BA24-5C76-4FEF-A558-10F852BE587F}" destId="{0A0D7C04-C5D9-4D72-8D8E-4D4DF2813FD4}" srcOrd="6" destOrd="0" presId="urn:microsoft.com/office/officeart/2008/layout/LinedList"/>
    <dgm:cxn modelId="{0BF72FC2-5E6F-4973-8F0C-0F87833A5CDD}" type="presParOf" srcId="{0843BA24-5C76-4FEF-A558-10F852BE587F}" destId="{48C51397-B1C1-4DEC-B0F3-C35B8BDC0E76}" srcOrd="7" destOrd="0" presId="urn:microsoft.com/office/officeart/2008/layout/LinedList"/>
    <dgm:cxn modelId="{EEA7CECC-B8BE-4BFC-B52B-FDEC9F7C42CE}" type="presParOf" srcId="{48C51397-B1C1-4DEC-B0F3-C35B8BDC0E76}" destId="{1C3269B3-F4E4-4F46-87E4-36D11131E266}" srcOrd="0" destOrd="0" presId="urn:microsoft.com/office/officeart/2008/layout/LinedList"/>
    <dgm:cxn modelId="{E5C184EC-2FD6-49FC-9EC3-A7BDEF78D6D1}" type="presParOf" srcId="{48C51397-B1C1-4DEC-B0F3-C35B8BDC0E76}" destId="{6049AA20-2DDD-439E-B8AE-19418F0E447D}" srcOrd="1" destOrd="0" presId="urn:microsoft.com/office/officeart/2008/layout/LinedList"/>
    <dgm:cxn modelId="{8A694635-3023-44E2-9164-CEEAEADC4F76}" type="presParOf" srcId="{0843BA24-5C76-4FEF-A558-10F852BE587F}" destId="{681A6B53-9F28-443E-B67A-6CD7E9453B4A}" srcOrd="8" destOrd="0" presId="urn:microsoft.com/office/officeart/2008/layout/LinedList"/>
    <dgm:cxn modelId="{1A5D354D-CB2E-4F0B-9121-522878C2DA68}" type="presParOf" srcId="{0843BA24-5C76-4FEF-A558-10F852BE587F}" destId="{16257D38-90BB-487C-8A66-1EC2D323ED9B}" srcOrd="9" destOrd="0" presId="urn:microsoft.com/office/officeart/2008/layout/LinedList"/>
    <dgm:cxn modelId="{E064E02B-43BD-48BB-BCF6-16A14A3968AF}" type="presParOf" srcId="{16257D38-90BB-487C-8A66-1EC2D323ED9B}" destId="{C7EBCD80-7112-4D00-BDF8-07167E82B35E}" srcOrd="0" destOrd="0" presId="urn:microsoft.com/office/officeart/2008/layout/LinedList"/>
    <dgm:cxn modelId="{154B14CA-A250-4907-AD2A-980F4FFF3D07}" type="presParOf" srcId="{16257D38-90BB-487C-8A66-1EC2D323ED9B}" destId="{9394C03A-C321-4F13-85BA-546343B1C6E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09C1A-9997-4CD8-B807-595339D0539D}">
      <dsp:nvSpPr>
        <dsp:cNvPr id="0" name=""/>
        <dsp:cNvSpPr/>
      </dsp:nvSpPr>
      <dsp:spPr>
        <a:xfrm>
          <a:off x="0" y="2122"/>
          <a:ext cx="8842419" cy="7764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Über uns</a:t>
          </a:r>
          <a:endParaRPr lang="de-DE" sz="3300" kern="1200"/>
        </a:p>
      </dsp:txBody>
      <dsp:txXfrm>
        <a:off x="37902" y="40024"/>
        <a:ext cx="8766615" cy="700618"/>
      </dsp:txXfrm>
    </dsp:sp>
    <dsp:sp modelId="{29D6EA59-1B94-4945-9280-504523BFCEBD}">
      <dsp:nvSpPr>
        <dsp:cNvPr id="0" name=""/>
        <dsp:cNvSpPr/>
      </dsp:nvSpPr>
      <dsp:spPr>
        <a:xfrm>
          <a:off x="0" y="873585"/>
          <a:ext cx="8842419" cy="7764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Unsere Leistungen im Überblick</a:t>
          </a:r>
          <a:endParaRPr lang="de-DE" sz="3300" kern="1200" dirty="0"/>
        </a:p>
      </dsp:txBody>
      <dsp:txXfrm>
        <a:off x="37902" y="911487"/>
        <a:ext cx="8766615" cy="700618"/>
      </dsp:txXfrm>
    </dsp:sp>
    <dsp:sp modelId="{FCD70D5B-89FF-451E-A949-5AAA323897E8}">
      <dsp:nvSpPr>
        <dsp:cNvPr id="0" name=""/>
        <dsp:cNvSpPr/>
      </dsp:nvSpPr>
      <dsp:spPr>
        <a:xfrm>
          <a:off x="0" y="1745048"/>
          <a:ext cx="8842419" cy="7764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Alles aus einer Hand</a:t>
          </a:r>
          <a:endParaRPr lang="de-DE" sz="3300" kern="1200"/>
        </a:p>
      </dsp:txBody>
      <dsp:txXfrm>
        <a:off x="37902" y="1782950"/>
        <a:ext cx="8766615" cy="700618"/>
      </dsp:txXfrm>
    </dsp:sp>
    <dsp:sp modelId="{EAEF58D3-2AD4-4081-8C41-8F6BE5942F7B}">
      <dsp:nvSpPr>
        <dsp:cNvPr id="0" name=""/>
        <dsp:cNvSpPr/>
      </dsp:nvSpPr>
      <dsp:spPr>
        <a:xfrm>
          <a:off x="0" y="2616511"/>
          <a:ext cx="8842419" cy="7764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Bildergalerie</a:t>
          </a:r>
          <a:endParaRPr lang="de-DE" sz="3300" kern="1200"/>
        </a:p>
      </dsp:txBody>
      <dsp:txXfrm>
        <a:off x="37902" y="2654413"/>
        <a:ext cx="8766615" cy="700618"/>
      </dsp:txXfrm>
    </dsp:sp>
    <dsp:sp modelId="{B6640038-5022-4B2B-B005-A02E80E8BA8D}">
      <dsp:nvSpPr>
        <dsp:cNvPr id="0" name=""/>
        <dsp:cNvSpPr/>
      </dsp:nvSpPr>
      <dsp:spPr>
        <a:xfrm>
          <a:off x="0" y="3487974"/>
          <a:ext cx="8842419" cy="7764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Das Angebot des Monats</a:t>
          </a:r>
          <a:endParaRPr lang="de-DE" sz="3300" kern="1200"/>
        </a:p>
      </dsp:txBody>
      <dsp:txXfrm>
        <a:off x="37902" y="3525876"/>
        <a:ext cx="8766615" cy="70061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42C2E-FBF1-4D50-A50B-8611A05847F4}">
      <dsp:nvSpPr>
        <dsp:cNvPr id="0" name=""/>
        <dsp:cNvSpPr/>
      </dsp:nvSpPr>
      <dsp:spPr>
        <a:xfrm>
          <a:off x="0" y="521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E6A713-6A87-4122-A1C0-8DEF2563010A}">
      <dsp:nvSpPr>
        <dsp:cNvPr id="0" name=""/>
        <dsp:cNvSpPr/>
      </dsp:nvSpPr>
      <dsp:spPr>
        <a:xfrm>
          <a:off x="0" y="521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 kern="1200">
            <a:solidFill>
              <a:schemeClr val="bg1">
                <a:lumMod val="75000"/>
              </a:schemeClr>
            </a:solidFill>
          </a:endParaRPr>
        </a:p>
      </dsp:txBody>
      <dsp:txXfrm>
        <a:off x="0" y="521"/>
        <a:ext cx="2342148" cy="854085"/>
      </dsp:txXfrm>
    </dsp:sp>
    <dsp:sp modelId="{4EDD201B-B042-472D-B838-F1A723B5BE22}">
      <dsp:nvSpPr>
        <dsp:cNvPr id="0" name=""/>
        <dsp:cNvSpPr/>
      </dsp:nvSpPr>
      <dsp:spPr>
        <a:xfrm>
          <a:off x="0" y="854607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70110B-91A1-4F22-A4EE-CA6BFE20B783}">
      <dsp:nvSpPr>
        <dsp:cNvPr id="0" name=""/>
        <dsp:cNvSpPr/>
      </dsp:nvSpPr>
      <dsp:spPr>
        <a:xfrm>
          <a:off x="0" y="854607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854607"/>
        <a:ext cx="2342148" cy="854085"/>
      </dsp:txXfrm>
    </dsp:sp>
    <dsp:sp modelId="{AEE6712B-618F-423F-8F50-6C0D501AD35A}">
      <dsp:nvSpPr>
        <dsp:cNvPr id="0" name=""/>
        <dsp:cNvSpPr/>
      </dsp:nvSpPr>
      <dsp:spPr>
        <a:xfrm>
          <a:off x="0" y="1708692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AD5AA3-0A15-4B27-A109-BD74F365C844}">
      <dsp:nvSpPr>
        <dsp:cNvPr id="0" name=""/>
        <dsp:cNvSpPr/>
      </dsp:nvSpPr>
      <dsp:spPr>
        <a:xfrm>
          <a:off x="0" y="1708692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1708692"/>
        <a:ext cx="2342148" cy="854085"/>
      </dsp:txXfrm>
    </dsp:sp>
    <dsp:sp modelId="{0A0D7C04-C5D9-4D72-8D8E-4D4DF2813FD4}">
      <dsp:nvSpPr>
        <dsp:cNvPr id="0" name=""/>
        <dsp:cNvSpPr/>
      </dsp:nvSpPr>
      <dsp:spPr>
        <a:xfrm>
          <a:off x="0" y="2562778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3269B3-F4E4-4F46-87E4-36D11131E266}">
      <dsp:nvSpPr>
        <dsp:cNvPr id="0" name=""/>
        <dsp:cNvSpPr/>
      </dsp:nvSpPr>
      <dsp:spPr>
        <a:xfrm>
          <a:off x="0" y="2562778"/>
          <a:ext cx="2342148" cy="85408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2562778"/>
        <a:ext cx="2342148" cy="854085"/>
      </dsp:txXfrm>
    </dsp:sp>
    <dsp:sp modelId="{681A6B53-9F28-443E-B67A-6CD7E9453B4A}">
      <dsp:nvSpPr>
        <dsp:cNvPr id="0" name=""/>
        <dsp:cNvSpPr/>
      </dsp:nvSpPr>
      <dsp:spPr>
        <a:xfrm>
          <a:off x="0" y="3416863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EBCD80-7112-4D00-BDF8-07167E82B35E}">
      <dsp:nvSpPr>
        <dsp:cNvPr id="0" name=""/>
        <dsp:cNvSpPr/>
      </dsp:nvSpPr>
      <dsp:spPr>
        <a:xfrm>
          <a:off x="0" y="3416863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 kern="1200">
            <a:solidFill>
              <a:schemeClr val="bg1">
                <a:lumMod val="75000"/>
              </a:schemeClr>
            </a:solidFill>
          </a:endParaRPr>
        </a:p>
      </dsp:txBody>
      <dsp:txXfrm>
        <a:off x="0" y="3416863"/>
        <a:ext cx="2342148" cy="85408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102E6-719D-488E-B334-FE7F13C74C8B}">
      <dsp:nvSpPr>
        <dsp:cNvPr id="0" name=""/>
        <dsp:cNvSpPr/>
      </dsp:nvSpPr>
      <dsp:spPr>
        <a:xfrm rot="10800000">
          <a:off x="1679252" y="2165"/>
          <a:ext cx="5880179" cy="79261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Ziergehölze</a:t>
          </a:r>
          <a:endParaRPr lang="de-DE" sz="3800" kern="1200" dirty="0"/>
        </a:p>
      </dsp:txBody>
      <dsp:txXfrm rot="10800000">
        <a:off x="1877406" y="2165"/>
        <a:ext cx="5682025" cy="792618"/>
      </dsp:txXfrm>
    </dsp:sp>
    <dsp:sp modelId="{E458521C-828E-40A6-9F5B-AA8E721AFE40}">
      <dsp:nvSpPr>
        <dsp:cNvPr id="0" name=""/>
        <dsp:cNvSpPr/>
      </dsp:nvSpPr>
      <dsp:spPr>
        <a:xfrm>
          <a:off x="1282943" y="2165"/>
          <a:ext cx="792618" cy="7926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7350CF1-643E-445B-B477-E770A74C6729}">
      <dsp:nvSpPr>
        <dsp:cNvPr id="0" name=""/>
        <dsp:cNvSpPr/>
      </dsp:nvSpPr>
      <dsp:spPr>
        <a:xfrm rot="10800000">
          <a:off x="1679252" y="1031386"/>
          <a:ext cx="5880179" cy="79261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Alpine Schönheiten</a:t>
          </a:r>
          <a:endParaRPr lang="de-DE" sz="3800" kern="1200" dirty="0"/>
        </a:p>
      </dsp:txBody>
      <dsp:txXfrm rot="10800000">
        <a:off x="1877406" y="1031386"/>
        <a:ext cx="5682025" cy="792618"/>
      </dsp:txXfrm>
    </dsp:sp>
    <dsp:sp modelId="{F6A9635D-EBF7-4BB6-843A-5979207AA4CF}">
      <dsp:nvSpPr>
        <dsp:cNvPr id="0" name=""/>
        <dsp:cNvSpPr/>
      </dsp:nvSpPr>
      <dsp:spPr>
        <a:xfrm>
          <a:off x="1282943" y="1031386"/>
          <a:ext cx="792618" cy="79261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AE505D1-90B2-4AFF-A47B-D6D373D731C7}">
      <dsp:nvSpPr>
        <dsp:cNvPr id="0" name=""/>
        <dsp:cNvSpPr/>
      </dsp:nvSpPr>
      <dsp:spPr>
        <a:xfrm rot="10800000">
          <a:off x="1679252" y="2060607"/>
          <a:ext cx="5880179" cy="79261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Tulpen</a:t>
          </a:r>
          <a:endParaRPr lang="de-DE" sz="3800" kern="1200" dirty="0"/>
        </a:p>
      </dsp:txBody>
      <dsp:txXfrm rot="10800000">
        <a:off x="1877406" y="2060607"/>
        <a:ext cx="5682025" cy="792618"/>
      </dsp:txXfrm>
    </dsp:sp>
    <dsp:sp modelId="{54B7341A-7F8A-4624-8528-183E426678EA}">
      <dsp:nvSpPr>
        <dsp:cNvPr id="0" name=""/>
        <dsp:cNvSpPr/>
      </dsp:nvSpPr>
      <dsp:spPr>
        <a:xfrm>
          <a:off x="1282943" y="2060607"/>
          <a:ext cx="792618" cy="79261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4F87277-A0F1-4DCD-A078-7D42181BE24B}">
      <dsp:nvSpPr>
        <dsp:cNvPr id="0" name=""/>
        <dsp:cNvSpPr/>
      </dsp:nvSpPr>
      <dsp:spPr>
        <a:xfrm rot="10800000">
          <a:off x="1679252" y="3089829"/>
          <a:ext cx="5880179" cy="79261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Pfingstrosen</a:t>
          </a:r>
          <a:endParaRPr lang="de-DE" sz="3800" kern="1200" dirty="0"/>
        </a:p>
      </dsp:txBody>
      <dsp:txXfrm rot="10800000">
        <a:off x="1877406" y="3089829"/>
        <a:ext cx="5682025" cy="792618"/>
      </dsp:txXfrm>
    </dsp:sp>
    <dsp:sp modelId="{E14F09F9-C931-443F-9EE0-8D5B7D52E78B}">
      <dsp:nvSpPr>
        <dsp:cNvPr id="0" name=""/>
        <dsp:cNvSpPr/>
      </dsp:nvSpPr>
      <dsp:spPr>
        <a:xfrm>
          <a:off x="1282943" y="3089829"/>
          <a:ext cx="792618" cy="792618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p3d z="50080"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42C2E-FBF1-4D50-A50B-8611A05847F4}">
      <dsp:nvSpPr>
        <dsp:cNvPr id="0" name=""/>
        <dsp:cNvSpPr/>
      </dsp:nvSpPr>
      <dsp:spPr>
        <a:xfrm>
          <a:off x="0" y="521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E6A713-6A87-4122-A1C0-8DEF2563010A}">
      <dsp:nvSpPr>
        <dsp:cNvPr id="0" name=""/>
        <dsp:cNvSpPr/>
      </dsp:nvSpPr>
      <dsp:spPr>
        <a:xfrm>
          <a:off x="0" y="521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 kern="1200">
            <a:solidFill>
              <a:schemeClr val="bg1">
                <a:lumMod val="75000"/>
              </a:schemeClr>
            </a:solidFill>
          </a:endParaRPr>
        </a:p>
      </dsp:txBody>
      <dsp:txXfrm>
        <a:off x="0" y="521"/>
        <a:ext cx="2342148" cy="854085"/>
      </dsp:txXfrm>
    </dsp:sp>
    <dsp:sp modelId="{4EDD201B-B042-472D-B838-F1A723B5BE22}">
      <dsp:nvSpPr>
        <dsp:cNvPr id="0" name=""/>
        <dsp:cNvSpPr/>
      </dsp:nvSpPr>
      <dsp:spPr>
        <a:xfrm>
          <a:off x="0" y="854607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70110B-91A1-4F22-A4EE-CA6BFE20B783}">
      <dsp:nvSpPr>
        <dsp:cNvPr id="0" name=""/>
        <dsp:cNvSpPr/>
      </dsp:nvSpPr>
      <dsp:spPr>
        <a:xfrm>
          <a:off x="0" y="854607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854607"/>
        <a:ext cx="2342148" cy="854085"/>
      </dsp:txXfrm>
    </dsp:sp>
    <dsp:sp modelId="{AEE6712B-618F-423F-8F50-6C0D501AD35A}">
      <dsp:nvSpPr>
        <dsp:cNvPr id="0" name=""/>
        <dsp:cNvSpPr/>
      </dsp:nvSpPr>
      <dsp:spPr>
        <a:xfrm>
          <a:off x="0" y="1708692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AD5AA3-0A15-4B27-A109-BD74F365C844}">
      <dsp:nvSpPr>
        <dsp:cNvPr id="0" name=""/>
        <dsp:cNvSpPr/>
      </dsp:nvSpPr>
      <dsp:spPr>
        <a:xfrm>
          <a:off x="0" y="1708692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1708692"/>
        <a:ext cx="2342148" cy="854085"/>
      </dsp:txXfrm>
    </dsp:sp>
    <dsp:sp modelId="{0A0D7C04-C5D9-4D72-8D8E-4D4DF2813FD4}">
      <dsp:nvSpPr>
        <dsp:cNvPr id="0" name=""/>
        <dsp:cNvSpPr/>
      </dsp:nvSpPr>
      <dsp:spPr>
        <a:xfrm>
          <a:off x="0" y="2562778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3269B3-F4E4-4F46-87E4-36D11131E266}">
      <dsp:nvSpPr>
        <dsp:cNvPr id="0" name=""/>
        <dsp:cNvSpPr/>
      </dsp:nvSpPr>
      <dsp:spPr>
        <a:xfrm>
          <a:off x="0" y="2562778"/>
          <a:ext cx="2342148" cy="854085"/>
        </a:xfrm>
        <a:prstGeom prst="rect">
          <a:avLst/>
        </a:prstGeom>
        <a:solidFill>
          <a:schemeClr val="tx2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2562778"/>
        <a:ext cx="2342148" cy="854085"/>
      </dsp:txXfrm>
    </dsp:sp>
    <dsp:sp modelId="{681A6B53-9F28-443E-B67A-6CD7E9453B4A}">
      <dsp:nvSpPr>
        <dsp:cNvPr id="0" name=""/>
        <dsp:cNvSpPr/>
      </dsp:nvSpPr>
      <dsp:spPr>
        <a:xfrm>
          <a:off x="0" y="3416863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EBCD80-7112-4D00-BDF8-07167E82B35E}">
      <dsp:nvSpPr>
        <dsp:cNvPr id="0" name=""/>
        <dsp:cNvSpPr/>
      </dsp:nvSpPr>
      <dsp:spPr>
        <a:xfrm>
          <a:off x="0" y="3416863"/>
          <a:ext cx="2342148" cy="85408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3416863"/>
        <a:ext cx="2342148" cy="8540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09C1A-9997-4CD8-B807-595339D0539D}">
      <dsp:nvSpPr>
        <dsp:cNvPr id="0" name=""/>
        <dsp:cNvSpPr/>
      </dsp:nvSpPr>
      <dsp:spPr>
        <a:xfrm>
          <a:off x="0" y="30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Über uns</a:t>
          </a:r>
          <a:endParaRPr lang="de-DE" sz="1800" kern="1200"/>
        </a:p>
      </dsp:txBody>
      <dsp:txXfrm>
        <a:off x="36553" y="67413"/>
        <a:ext cx="2051682" cy="675694"/>
      </dsp:txXfrm>
    </dsp:sp>
    <dsp:sp modelId="{29D6EA59-1B94-4945-9280-504523BFCEBD}">
      <dsp:nvSpPr>
        <dsp:cNvPr id="0" name=""/>
        <dsp:cNvSpPr/>
      </dsp:nvSpPr>
      <dsp:spPr>
        <a:xfrm>
          <a:off x="0" y="894860"/>
          <a:ext cx="2124788" cy="748800"/>
        </a:xfrm>
        <a:prstGeom prst="roundRect">
          <a:avLst/>
        </a:prstGeom>
        <a:solidFill>
          <a:srgbClr val="2038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Unsere Leistungen</a:t>
          </a:r>
          <a:endParaRPr lang="de-DE" sz="1800" kern="1200" dirty="0"/>
        </a:p>
      </dsp:txBody>
      <dsp:txXfrm>
        <a:off x="36553" y="931413"/>
        <a:ext cx="2051682" cy="675694"/>
      </dsp:txXfrm>
    </dsp:sp>
    <dsp:sp modelId="{FCD70D5B-89FF-451E-A949-5AAA323897E8}">
      <dsp:nvSpPr>
        <dsp:cNvPr id="0" name=""/>
        <dsp:cNvSpPr/>
      </dsp:nvSpPr>
      <dsp:spPr>
        <a:xfrm>
          <a:off x="0" y="1758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Alles aus einer Hand</a:t>
          </a:r>
          <a:endParaRPr lang="de-DE" sz="1800" kern="1200"/>
        </a:p>
      </dsp:txBody>
      <dsp:txXfrm>
        <a:off x="36553" y="1795413"/>
        <a:ext cx="2051682" cy="675694"/>
      </dsp:txXfrm>
    </dsp:sp>
    <dsp:sp modelId="{EAEF58D3-2AD4-4081-8C41-8F6BE5942F7B}">
      <dsp:nvSpPr>
        <dsp:cNvPr id="0" name=""/>
        <dsp:cNvSpPr/>
      </dsp:nvSpPr>
      <dsp:spPr>
        <a:xfrm>
          <a:off x="0" y="2622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Bildergalerie</a:t>
          </a:r>
          <a:endParaRPr lang="de-DE" sz="1800" kern="1200"/>
        </a:p>
      </dsp:txBody>
      <dsp:txXfrm>
        <a:off x="36553" y="2659413"/>
        <a:ext cx="2051682" cy="675694"/>
      </dsp:txXfrm>
    </dsp:sp>
    <dsp:sp modelId="{B6640038-5022-4B2B-B005-A02E80E8BA8D}">
      <dsp:nvSpPr>
        <dsp:cNvPr id="0" name=""/>
        <dsp:cNvSpPr/>
      </dsp:nvSpPr>
      <dsp:spPr>
        <a:xfrm>
          <a:off x="0" y="3486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Das Angebot des Monats</a:t>
          </a:r>
          <a:endParaRPr lang="de-DE" sz="1800" kern="1200"/>
        </a:p>
      </dsp:txBody>
      <dsp:txXfrm>
        <a:off x="36553" y="3523413"/>
        <a:ext cx="2051682" cy="6756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09C1A-9997-4CD8-B807-595339D0539D}">
      <dsp:nvSpPr>
        <dsp:cNvPr id="0" name=""/>
        <dsp:cNvSpPr/>
      </dsp:nvSpPr>
      <dsp:spPr>
        <a:xfrm>
          <a:off x="0" y="30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Über uns</a:t>
          </a:r>
          <a:endParaRPr lang="de-DE" sz="1800" kern="1200"/>
        </a:p>
      </dsp:txBody>
      <dsp:txXfrm>
        <a:off x="36553" y="67413"/>
        <a:ext cx="2051682" cy="675694"/>
      </dsp:txXfrm>
    </dsp:sp>
    <dsp:sp modelId="{29D6EA59-1B94-4945-9280-504523BFCEBD}">
      <dsp:nvSpPr>
        <dsp:cNvPr id="0" name=""/>
        <dsp:cNvSpPr/>
      </dsp:nvSpPr>
      <dsp:spPr>
        <a:xfrm>
          <a:off x="0" y="894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Unsere Leistungen </a:t>
          </a:r>
          <a:endParaRPr lang="de-DE" sz="1800" kern="1200" dirty="0"/>
        </a:p>
      </dsp:txBody>
      <dsp:txXfrm>
        <a:off x="36553" y="931413"/>
        <a:ext cx="2051682" cy="675694"/>
      </dsp:txXfrm>
    </dsp:sp>
    <dsp:sp modelId="{FCD70D5B-89FF-451E-A949-5AAA323897E8}">
      <dsp:nvSpPr>
        <dsp:cNvPr id="0" name=""/>
        <dsp:cNvSpPr/>
      </dsp:nvSpPr>
      <dsp:spPr>
        <a:xfrm>
          <a:off x="0" y="1758860"/>
          <a:ext cx="2124788" cy="748800"/>
        </a:xfrm>
        <a:prstGeom prst="roundRect">
          <a:avLst/>
        </a:prstGeom>
        <a:solidFill>
          <a:srgbClr val="2038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Alles aus einer Hand</a:t>
          </a:r>
          <a:endParaRPr lang="de-DE" sz="1800" kern="1200" dirty="0"/>
        </a:p>
      </dsp:txBody>
      <dsp:txXfrm>
        <a:off x="36553" y="1795413"/>
        <a:ext cx="2051682" cy="675694"/>
      </dsp:txXfrm>
    </dsp:sp>
    <dsp:sp modelId="{EAEF58D3-2AD4-4081-8C41-8F6BE5942F7B}">
      <dsp:nvSpPr>
        <dsp:cNvPr id="0" name=""/>
        <dsp:cNvSpPr/>
      </dsp:nvSpPr>
      <dsp:spPr>
        <a:xfrm>
          <a:off x="0" y="2622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Bildergalerie</a:t>
          </a:r>
          <a:endParaRPr lang="de-DE" sz="1800" kern="1200"/>
        </a:p>
      </dsp:txBody>
      <dsp:txXfrm>
        <a:off x="36553" y="2659413"/>
        <a:ext cx="2051682" cy="675694"/>
      </dsp:txXfrm>
    </dsp:sp>
    <dsp:sp modelId="{B6640038-5022-4B2B-B005-A02E80E8BA8D}">
      <dsp:nvSpPr>
        <dsp:cNvPr id="0" name=""/>
        <dsp:cNvSpPr/>
      </dsp:nvSpPr>
      <dsp:spPr>
        <a:xfrm>
          <a:off x="0" y="3486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Das Angebot des Monats</a:t>
          </a:r>
          <a:endParaRPr lang="de-DE" sz="1800" kern="1200"/>
        </a:p>
      </dsp:txBody>
      <dsp:txXfrm>
        <a:off x="36553" y="3523413"/>
        <a:ext cx="2051682" cy="6756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09C1A-9997-4CD8-B807-595339D0539D}">
      <dsp:nvSpPr>
        <dsp:cNvPr id="0" name=""/>
        <dsp:cNvSpPr/>
      </dsp:nvSpPr>
      <dsp:spPr>
        <a:xfrm>
          <a:off x="0" y="30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Über uns</a:t>
          </a:r>
          <a:endParaRPr lang="de-DE" sz="1800" kern="1200"/>
        </a:p>
      </dsp:txBody>
      <dsp:txXfrm>
        <a:off x="36553" y="67413"/>
        <a:ext cx="2051682" cy="675694"/>
      </dsp:txXfrm>
    </dsp:sp>
    <dsp:sp modelId="{29D6EA59-1B94-4945-9280-504523BFCEBD}">
      <dsp:nvSpPr>
        <dsp:cNvPr id="0" name=""/>
        <dsp:cNvSpPr/>
      </dsp:nvSpPr>
      <dsp:spPr>
        <a:xfrm>
          <a:off x="0" y="894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Unsere Leistungen</a:t>
          </a:r>
          <a:endParaRPr lang="de-DE" sz="1800" kern="1200" dirty="0"/>
        </a:p>
      </dsp:txBody>
      <dsp:txXfrm>
        <a:off x="36553" y="931413"/>
        <a:ext cx="2051682" cy="675694"/>
      </dsp:txXfrm>
    </dsp:sp>
    <dsp:sp modelId="{FCD70D5B-89FF-451E-A949-5AAA323897E8}">
      <dsp:nvSpPr>
        <dsp:cNvPr id="0" name=""/>
        <dsp:cNvSpPr/>
      </dsp:nvSpPr>
      <dsp:spPr>
        <a:xfrm>
          <a:off x="0" y="1758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Alles aus einer Hand</a:t>
          </a:r>
          <a:endParaRPr lang="de-DE" sz="1800" kern="1200"/>
        </a:p>
      </dsp:txBody>
      <dsp:txXfrm>
        <a:off x="36553" y="1795413"/>
        <a:ext cx="2051682" cy="675694"/>
      </dsp:txXfrm>
    </dsp:sp>
    <dsp:sp modelId="{EAEF58D3-2AD4-4081-8C41-8F6BE5942F7B}">
      <dsp:nvSpPr>
        <dsp:cNvPr id="0" name=""/>
        <dsp:cNvSpPr/>
      </dsp:nvSpPr>
      <dsp:spPr>
        <a:xfrm>
          <a:off x="0" y="2622860"/>
          <a:ext cx="2124788" cy="748800"/>
        </a:xfrm>
        <a:prstGeom prst="roundRect">
          <a:avLst/>
        </a:prstGeom>
        <a:solidFill>
          <a:srgbClr val="2038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Bildergalerie</a:t>
          </a:r>
          <a:endParaRPr lang="de-DE" sz="1800" kern="1200" dirty="0"/>
        </a:p>
      </dsp:txBody>
      <dsp:txXfrm>
        <a:off x="36553" y="2659413"/>
        <a:ext cx="2051682" cy="675694"/>
      </dsp:txXfrm>
    </dsp:sp>
    <dsp:sp modelId="{B6640038-5022-4B2B-B005-A02E80E8BA8D}">
      <dsp:nvSpPr>
        <dsp:cNvPr id="0" name=""/>
        <dsp:cNvSpPr/>
      </dsp:nvSpPr>
      <dsp:spPr>
        <a:xfrm>
          <a:off x="0" y="3486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Das Angebot des Monats</a:t>
          </a:r>
          <a:endParaRPr lang="de-DE" sz="1800" kern="1200"/>
        </a:p>
      </dsp:txBody>
      <dsp:txXfrm>
        <a:off x="36553" y="3523413"/>
        <a:ext cx="2051682" cy="6756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09C1A-9997-4CD8-B807-595339D0539D}">
      <dsp:nvSpPr>
        <dsp:cNvPr id="0" name=""/>
        <dsp:cNvSpPr/>
      </dsp:nvSpPr>
      <dsp:spPr>
        <a:xfrm>
          <a:off x="0" y="30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Über uns</a:t>
          </a:r>
          <a:endParaRPr lang="de-DE" sz="1800" kern="1200"/>
        </a:p>
      </dsp:txBody>
      <dsp:txXfrm>
        <a:off x="36553" y="67413"/>
        <a:ext cx="2051682" cy="675694"/>
      </dsp:txXfrm>
    </dsp:sp>
    <dsp:sp modelId="{29D6EA59-1B94-4945-9280-504523BFCEBD}">
      <dsp:nvSpPr>
        <dsp:cNvPr id="0" name=""/>
        <dsp:cNvSpPr/>
      </dsp:nvSpPr>
      <dsp:spPr>
        <a:xfrm>
          <a:off x="0" y="894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Unsere Leistungen</a:t>
          </a:r>
          <a:endParaRPr lang="de-DE" sz="1800" kern="1200" dirty="0"/>
        </a:p>
      </dsp:txBody>
      <dsp:txXfrm>
        <a:off x="36553" y="931413"/>
        <a:ext cx="2051682" cy="675694"/>
      </dsp:txXfrm>
    </dsp:sp>
    <dsp:sp modelId="{FCD70D5B-89FF-451E-A949-5AAA323897E8}">
      <dsp:nvSpPr>
        <dsp:cNvPr id="0" name=""/>
        <dsp:cNvSpPr/>
      </dsp:nvSpPr>
      <dsp:spPr>
        <a:xfrm>
          <a:off x="0" y="1758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Alles aus einer Hand</a:t>
          </a:r>
          <a:endParaRPr lang="de-DE" sz="1800" kern="1200"/>
        </a:p>
      </dsp:txBody>
      <dsp:txXfrm>
        <a:off x="36553" y="1795413"/>
        <a:ext cx="2051682" cy="675694"/>
      </dsp:txXfrm>
    </dsp:sp>
    <dsp:sp modelId="{EAEF58D3-2AD4-4081-8C41-8F6BE5942F7B}">
      <dsp:nvSpPr>
        <dsp:cNvPr id="0" name=""/>
        <dsp:cNvSpPr/>
      </dsp:nvSpPr>
      <dsp:spPr>
        <a:xfrm>
          <a:off x="0" y="2622860"/>
          <a:ext cx="2124788" cy="748800"/>
        </a:xfrm>
        <a:prstGeom prst="roundRect">
          <a:avLst/>
        </a:prstGeom>
        <a:solidFill>
          <a:srgbClr val="2038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Bildergalerie</a:t>
          </a:r>
          <a:endParaRPr lang="de-DE" sz="1800" kern="1200"/>
        </a:p>
      </dsp:txBody>
      <dsp:txXfrm>
        <a:off x="36553" y="2659413"/>
        <a:ext cx="2051682" cy="675694"/>
      </dsp:txXfrm>
    </dsp:sp>
    <dsp:sp modelId="{B6640038-5022-4B2B-B005-A02E80E8BA8D}">
      <dsp:nvSpPr>
        <dsp:cNvPr id="0" name=""/>
        <dsp:cNvSpPr/>
      </dsp:nvSpPr>
      <dsp:spPr>
        <a:xfrm>
          <a:off x="0" y="3486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Das Angebot des Monats</a:t>
          </a:r>
          <a:endParaRPr lang="de-DE" sz="1800" kern="1200"/>
        </a:p>
      </dsp:txBody>
      <dsp:txXfrm>
        <a:off x="36553" y="3523413"/>
        <a:ext cx="2051682" cy="6756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6102E6-719D-488E-B334-FE7F13C74C8B}">
      <dsp:nvSpPr>
        <dsp:cNvPr id="0" name=""/>
        <dsp:cNvSpPr/>
      </dsp:nvSpPr>
      <dsp:spPr>
        <a:xfrm rot="10800000">
          <a:off x="1679252" y="2165"/>
          <a:ext cx="5880179" cy="792618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Ziergehölze</a:t>
          </a:r>
          <a:endParaRPr lang="de-DE" sz="3800" kern="1200" dirty="0"/>
        </a:p>
      </dsp:txBody>
      <dsp:txXfrm rot="10800000">
        <a:off x="1877406" y="2165"/>
        <a:ext cx="5682025" cy="792618"/>
      </dsp:txXfrm>
    </dsp:sp>
    <dsp:sp modelId="{E458521C-828E-40A6-9F5B-AA8E721AFE40}">
      <dsp:nvSpPr>
        <dsp:cNvPr id="0" name=""/>
        <dsp:cNvSpPr/>
      </dsp:nvSpPr>
      <dsp:spPr>
        <a:xfrm>
          <a:off x="1282943" y="2165"/>
          <a:ext cx="792618" cy="7926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50CF1-643E-445B-B477-E770A74C6729}">
      <dsp:nvSpPr>
        <dsp:cNvPr id="0" name=""/>
        <dsp:cNvSpPr/>
      </dsp:nvSpPr>
      <dsp:spPr>
        <a:xfrm rot="10800000">
          <a:off x="1679252" y="1031386"/>
          <a:ext cx="5880179" cy="792618"/>
        </a:xfrm>
        <a:prstGeom prst="homePlate">
          <a:avLst/>
        </a:prstGeom>
        <a:gradFill rotWithShape="0">
          <a:gsLst>
            <a:gs pos="0">
              <a:schemeClr val="accent4">
                <a:hueOff val="-3340509"/>
                <a:satOff val="590"/>
                <a:lumOff val="483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3340509"/>
                <a:satOff val="590"/>
                <a:lumOff val="483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3340509"/>
                <a:satOff val="590"/>
                <a:lumOff val="483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Alpine Schönheiten</a:t>
          </a:r>
          <a:endParaRPr lang="de-DE" sz="3800" kern="1200" dirty="0"/>
        </a:p>
      </dsp:txBody>
      <dsp:txXfrm rot="10800000">
        <a:off x="1877406" y="1031386"/>
        <a:ext cx="5682025" cy="792618"/>
      </dsp:txXfrm>
    </dsp:sp>
    <dsp:sp modelId="{F6A9635D-EBF7-4BB6-843A-5979207AA4CF}">
      <dsp:nvSpPr>
        <dsp:cNvPr id="0" name=""/>
        <dsp:cNvSpPr/>
      </dsp:nvSpPr>
      <dsp:spPr>
        <a:xfrm>
          <a:off x="1282943" y="1031386"/>
          <a:ext cx="792618" cy="79261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F87277-A0F1-4DCD-A078-7D42181BE24B}">
      <dsp:nvSpPr>
        <dsp:cNvPr id="0" name=""/>
        <dsp:cNvSpPr/>
      </dsp:nvSpPr>
      <dsp:spPr>
        <a:xfrm rot="10800000">
          <a:off x="1679252" y="2060607"/>
          <a:ext cx="5880179" cy="792618"/>
        </a:xfrm>
        <a:prstGeom prst="homePlate">
          <a:avLst/>
        </a:prstGeom>
        <a:gradFill rotWithShape="0">
          <a:gsLst>
            <a:gs pos="0">
              <a:schemeClr val="accent4">
                <a:hueOff val="-6681019"/>
                <a:satOff val="1179"/>
                <a:lumOff val="96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6681019"/>
                <a:satOff val="1179"/>
                <a:lumOff val="96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6681019"/>
                <a:satOff val="1179"/>
                <a:lumOff val="96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Pfingstrosen</a:t>
          </a:r>
          <a:endParaRPr lang="de-DE" sz="3800" kern="1200" dirty="0"/>
        </a:p>
      </dsp:txBody>
      <dsp:txXfrm rot="10800000">
        <a:off x="1877406" y="2060607"/>
        <a:ext cx="5682025" cy="792618"/>
      </dsp:txXfrm>
    </dsp:sp>
    <dsp:sp modelId="{E14F09F9-C931-443F-9EE0-8D5B7D52E78B}">
      <dsp:nvSpPr>
        <dsp:cNvPr id="0" name=""/>
        <dsp:cNvSpPr/>
      </dsp:nvSpPr>
      <dsp:spPr>
        <a:xfrm>
          <a:off x="1282943" y="2060607"/>
          <a:ext cx="792618" cy="792618"/>
        </a:xfrm>
        <a:prstGeom prst="ellipse">
          <a:avLst/>
        </a:prstGeom>
        <a:solidFill>
          <a:schemeClr val="accent4">
            <a:tint val="50000"/>
            <a:hueOff val="-6267779"/>
            <a:satOff val="29103"/>
            <a:lumOff val="3848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E505D1-90B2-4AFF-A47B-D6D373D731C7}">
      <dsp:nvSpPr>
        <dsp:cNvPr id="0" name=""/>
        <dsp:cNvSpPr/>
      </dsp:nvSpPr>
      <dsp:spPr>
        <a:xfrm rot="10800000">
          <a:off x="1679252" y="3089829"/>
          <a:ext cx="5880179" cy="792618"/>
        </a:xfrm>
        <a:prstGeom prst="homePlate">
          <a:avLst/>
        </a:prstGeom>
        <a:gradFill rotWithShape="0">
          <a:gsLst>
            <a:gs pos="0">
              <a:schemeClr val="accent4">
                <a:hueOff val="-10021528"/>
                <a:satOff val="1769"/>
                <a:lumOff val="145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0021528"/>
                <a:satOff val="1769"/>
                <a:lumOff val="145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0021528"/>
                <a:satOff val="1769"/>
                <a:lumOff val="145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23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800" kern="1200" dirty="0" smtClean="0"/>
            <a:t>Tulpen</a:t>
          </a:r>
          <a:endParaRPr lang="de-DE" sz="3800" kern="1200" dirty="0"/>
        </a:p>
      </dsp:txBody>
      <dsp:txXfrm rot="10800000">
        <a:off x="1877406" y="3089829"/>
        <a:ext cx="5682025" cy="792618"/>
      </dsp:txXfrm>
    </dsp:sp>
    <dsp:sp modelId="{54B7341A-7F8A-4624-8528-183E426678EA}">
      <dsp:nvSpPr>
        <dsp:cNvPr id="0" name=""/>
        <dsp:cNvSpPr/>
      </dsp:nvSpPr>
      <dsp:spPr>
        <a:xfrm>
          <a:off x="1282943" y="3089829"/>
          <a:ext cx="792618" cy="792618"/>
        </a:xfrm>
        <a:prstGeom prst="ellipse">
          <a:avLst/>
        </a:prstGeom>
        <a:solidFill>
          <a:schemeClr val="accent4">
            <a:tint val="50000"/>
            <a:hueOff val="-9401668"/>
            <a:satOff val="43655"/>
            <a:lumOff val="5772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09C1A-9997-4CD8-B807-595339D0539D}">
      <dsp:nvSpPr>
        <dsp:cNvPr id="0" name=""/>
        <dsp:cNvSpPr/>
      </dsp:nvSpPr>
      <dsp:spPr>
        <a:xfrm>
          <a:off x="0" y="30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Über uns</a:t>
          </a:r>
          <a:endParaRPr lang="de-DE" sz="1800" kern="1200"/>
        </a:p>
      </dsp:txBody>
      <dsp:txXfrm>
        <a:off x="36553" y="67413"/>
        <a:ext cx="2051682" cy="675694"/>
      </dsp:txXfrm>
    </dsp:sp>
    <dsp:sp modelId="{29D6EA59-1B94-4945-9280-504523BFCEBD}">
      <dsp:nvSpPr>
        <dsp:cNvPr id="0" name=""/>
        <dsp:cNvSpPr/>
      </dsp:nvSpPr>
      <dsp:spPr>
        <a:xfrm>
          <a:off x="0" y="894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Unsere Leistungen</a:t>
          </a:r>
          <a:endParaRPr lang="de-DE" sz="1800" kern="1200" dirty="0"/>
        </a:p>
      </dsp:txBody>
      <dsp:txXfrm>
        <a:off x="36553" y="931413"/>
        <a:ext cx="2051682" cy="675694"/>
      </dsp:txXfrm>
    </dsp:sp>
    <dsp:sp modelId="{FCD70D5B-89FF-451E-A949-5AAA323897E8}">
      <dsp:nvSpPr>
        <dsp:cNvPr id="0" name=""/>
        <dsp:cNvSpPr/>
      </dsp:nvSpPr>
      <dsp:spPr>
        <a:xfrm>
          <a:off x="0" y="1758860"/>
          <a:ext cx="2124788" cy="748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Alles aus einer Hand</a:t>
          </a:r>
          <a:endParaRPr lang="de-DE" sz="1800" kern="1200"/>
        </a:p>
      </dsp:txBody>
      <dsp:txXfrm>
        <a:off x="36553" y="1795413"/>
        <a:ext cx="2051682" cy="675694"/>
      </dsp:txXfrm>
    </dsp:sp>
    <dsp:sp modelId="{EAEF58D3-2AD4-4081-8C41-8F6BE5942F7B}">
      <dsp:nvSpPr>
        <dsp:cNvPr id="0" name=""/>
        <dsp:cNvSpPr/>
      </dsp:nvSpPr>
      <dsp:spPr>
        <a:xfrm>
          <a:off x="0" y="2622860"/>
          <a:ext cx="2124788" cy="748800"/>
        </a:xfrm>
        <a:prstGeom prst="roundRect">
          <a:avLst/>
        </a:prstGeom>
        <a:solidFill>
          <a:schemeClr val="accent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Bildergalerie</a:t>
          </a:r>
          <a:endParaRPr lang="de-DE" sz="1800" kern="1200"/>
        </a:p>
      </dsp:txBody>
      <dsp:txXfrm>
        <a:off x="36553" y="2659413"/>
        <a:ext cx="2051682" cy="675694"/>
      </dsp:txXfrm>
    </dsp:sp>
    <dsp:sp modelId="{B6640038-5022-4B2B-B005-A02E80E8BA8D}">
      <dsp:nvSpPr>
        <dsp:cNvPr id="0" name=""/>
        <dsp:cNvSpPr/>
      </dsp:nvSpPr>
      <dsp:spPr>
        <a:xfrm>
          <a:off x="0" y="3486860"/>
          <a:ext cx="2124788" cy="748800"/>
        </a:xfrm>
        <a:prstGeom prst="roundRect">
          <a:avLst/>
        </a:prstGeom>
        <a:solidFill>
          <a:srgbClr val="2038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/>
            <a:t>Das Angebot des Monats</a:t>
          </a:r>
          <a:endParaRPr lang="de-DE" sz="1800" kern="1200"/>
        </a:p>
      </dsp:txBody>
      <dsp:txXfrm>
        <a:off x="36553" y="3523413"/>
        <a:ext cx="2051682" cy="67569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42C2E-FBF1-4D50-A50B-8611A05847F4}">
      <dsp:nvSpPr>
        <dsp:cNvPr id="0" name=""/>
        <dsp:cNvSpPr/>
      </dsp:nvSpPr>
      <dsp:spPr>
        <a:xfrm>
          <a:off x="0" y="521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E6A713-6A87-4122-A1C0-8DEF2563010A}">
      <dsp:nvSpPr>
        <dsp:cNvPr id="0" name=""/>
        <dsp:cNvSpPr/>
      </dsp:nvSpPr>
      <dsp:spPr>
        <a:xfrm>
          <a:off x="0" y="521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 kern="1200">
            <a:solidFill>
              <a:schemeClr val="bg1">
                <a:lumMod val="75000"/>
              </a:schemeClr>
            </a:solidFill>
          </a:endParaRPr>
        </a:p>
      </dsp:txBody>
      <dsp:txXfrm>
        <a:off x="0" y="521"/>
        <a:ext cx="2342148" cy="854085"/>
      </dsp:txXfrm>
    </dsp:sp>
    <dsp:sp modelId="{4EDD201B-B042-472D-B838-F1A723B5BE22}">
      <dsp:nvSpPr>
        <dsp:cNvPr id="0" name=""/>
        <dsp:cNvSpPr/>
      </dsp:nvSpPr>
      <dsp:spPr>
        <a:xfrm>
          <a:off x="0" y="854607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70110B-91A1-4F22-A4EE-CA6BFE20B783}">
      <dsp:nvSpPr>
        <dsp:cNvPr id="0" name=""/>
        <dsp:cNvSpPr/>
      </dsp:nvSpPr>
      <dsp:spPr>
        <a:xfrm>
          <a:off x="0" y="854607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854607"/>
        <a:ext cx="2342148" cy="854085"/>
      </dsp:txXfrm>
    </dsp:sp>
    <dsp:sp modelId="{AEE6712B-618F-423F-8F50-6C0D501AD35A}">
      <dsp:nvSpPr>
        <dsp:cNvPr id="0" name=""/>
        <dsp:cNvSpPr/>
      </dsp:nvSpPr>
      <dsp:spPr>
        <a:xfrm>
          <a:off x="0" y="1708692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AD5AA3-0A15-4B27-A109-BD74F365C844}">
      <dsp:nvSpPr>
        <dsp:cNvPr id="0" name=""/>
        <dsp:cNvSpPr/>
      </dsp:nvSpPr>
      <dsp:spPr>
        <a:xfrm>
          <a:off x="0" y="1708692"/>
          <a:ext cx="2342148" cy="85408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1708692"/>
        <a:ext cx="2342148" cy="854085"/>
      </dsp:txXfrm>
    </dsp:sp>
    <dsp:sp modelId="{0A0D7C04-C5D9-4D72-8D8E-4D4DF2813FD4}">
      <dsp:nvSpPr>
        <dsp:cNvPr id="0" name=""/>
        <dsp:cNvSpPr/>
      </dsp:nvSpPr>
      <dsp:spPr>
        <a:xfrm>
          <a:off x="0" y="2562778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3269B3-F4E4-4F46-87E4-36D11131E266}">
      <dsp:nvSpPr>
        <dsp:cNvPr id="0" name=""/>
        <dsp:cNvSpPr/>
      </dsp:nvSpPr>
      <dsp:spPr>
        <a:xfrm>
          <a:off x="0" y="2562778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2562778"/>
        <a:ext cx="2342148" cy="854085"/>
      </dsp:txXfrm>
    </dsp:sp>
    <dsp:sp modelId="{681A6B53-9F28-443E-B67A-6CD7E9453B4A}">
      <dsp:nvSpPr>
        <dsp:cNvPr id="0" name=""/>
        <dsp:cNvSpPr/>
      </dsp:nvSpPr>
      <dsp:spPr>
        <a:xfrm>
          <a:off x="0" y="3416863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EBCD80-7112-4D00-BDF8-07167E82B35E}">
      <dsp:nvSpPr>
        <dsp:cNvPr id="0" name=""/>
        <dsp:cNvSpPr/>
      </dsp:nvSpPr>
      <dsp:spPr>
        <a:xfrm>
          <a:off x="0" y="3416863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 kern="1200">
            <a:solidFill>
              <a:schemeClr val="bg1">
                <a:lumMod val="75000"/>
              </a:schemeClr>
            </a:solidFill>
          </a:endParaRPr>
        </a:p>
      </dsp:txBody>
      <dsp:txXfrm>
        <a:off x="0" y="3416863"/>
        <a:ext cx="2342148" cy="85408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42C2E-FBF1-4D50-A50B-8611A05847F4}">
      <dsp:nvSpPr>
        <dsp:cNvPr id="0" name=""/>
        <dsp:cNvSpPr/>
      </dsp:nvSpPr>
      <dsp:spPr>
        <a:xfrm>
          <a:off x="0" y="521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E6A713-6A87-4122-A1C0-8DEF2563010A}">
      <dsp:nvSpPr>
        <dsp:cNvPr id="0" name=""/>
        <dsp:cNvSpPr/>
      </dsp:nvSpPr>
      <dsp:spPr>
        <a:xfrm>
          <a:off x="0" y="521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>
              <a:solidFill>
                <a:schemeClr val="bg1">
                  <a:lumMod val="75000"/>
                </a:schemeClr>
              </a:solidFill>
            </a:rPr>
            <a:t>Über uns</a:t>
          </a:r>
          <a:endParaRPr lang="de-DE" sz="1800" kern="1200">
            <a:solidFill>
              <a:schemeClr val="bg1">
                <a:lumMod val="75000"/>
              </a:schemeClr>
            </a:solidFill>
          </a:endParaRPr>
        </a:p>
      </dsp:txBody>
      <dsp:txXfrm>
        <a:off x="0" y="521"/>
        <a:ext cx="2342148" cy="854085"/>
      </dsp:txXfrm>
    </dsp:sp>
    <dsp:sp modelId="{4EDD201B-B042-472D-B838-F1A723B5BE22}">
      <dsp:nvSpPr>
        <dsp:cNvPr id="0" name=""/>
        <dsp:cNvSpPr/>
      </dsp:nvSpPr>
      <dsp:spPr>
        <a:xfrm>
          <a:off x="0" y="854607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70110B-91A1-4F22-A4EE-CA6BFE20B783}">
      <dsp:nvSpPr>
        <dsp:cNvPr id="0" name=""/>
        <dsp:cNvSpPr/>
      </dsp:nvSpPr>
      <dsp:spPr>
        <a:xfrm>
          <a:off x="0" y="854607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Unsere Leistungen 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854607"/>
        <a:ext cx="2342148" cy="854085"/>
      </dsp:txXfrm>
    </dsp:sp>
    <dsp:sp modelId="{AEE6712B-618F-423F-8F50-6C0D501AD35A}">
      <dsp:nvSpPr>
        <dsp:cNvPr id="0" name=""/>
        <dsp:cNvSpPr/>
      </dsp:nvSpPr>
      <dsp:spPr>
        <a:xfrm>
          <a:off x="0" y="1708692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AD5AA3-0A15-4B27-A109-BD74F365C844}">
      <dsp:nvSpPr>
        <dsp:cNvPr id="0" name=""/>
        <dsp:cNvSpPr/>
      </dsp:nvSpPr>
      <dsp:spPr>
        <a:xfrm>
          <a:off x="0" y="1708692"/>
          <a:ext cx="2342148" cy="854085"/>
        </a:xfrm>
        <a:prstGeom prst="rect">
          <a:avLst/>
        </a:prstGeom>
        <a:solidFill>
          <a:schemeClr val="tx2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Alles aus einer Hand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1708692"/>
        <a:ext cx="2342148" cy="854085"/>
      </dsp:txXfrm>
    </dsp:sp>
    <dsp:sp modelId="{0A0D7C04-C5D9-4D72-8D8E-4D4DF2813FD4}">
      <dsp:nvSpPr>
        <dsp:cNvPr id="0" name=""/>
        <dsp:cNvSpPr/>
      </dsp:nvSpPr>
      <dsp:spPr>
        <a:xfrm>
          <a:off x="0" y="2562778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3269B3-F4E4-4F46-87E4-36D11131E266}">
      <dsp:nvSpPr>
        <dsp:cNvPr id="0" name=""/>
        <dsp:cNvSpPr/>
      </dsp:nvSpPr>
      <dsp:spPr>
        <a:xfrm>
          <a:off x="0" y="2562778"/>
          <a:ext cx="2342148" cy="854085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chemeClr val="bg1">
                  <a:lumMod val="75000"/>
                </a:schemeClr>
              </a:solidFill>
            </a:rPr>
            <a:t>Bildergalerie</a:t>
          </a:r>
          <a:endParaRPr lang="de-DE" sz="1800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0" y="2562778"/>
        <a:ext cx="2342148" cy="854085"/>
      </dsp:txXfrm>
    </dsp:sp>
    <dsp:sp modelId="{681A6B53-9F28-443E-B67A-6CD7E9453B4A}">
      <dsp:nvSpPr>
        <dsp:cNvPr id="0" name=""/>
        <dsp:cNvSpPr/>
      </dsp:nvSpPr>
      <dsp:spPr>
        <a:xfrm>
          <a:off x="0" y="3416863"/>
          <a:ext cx="2342148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EBCD80-7112-4D00-BDF8-07167E82B35E}">
      <dsp:nvSpPr>
        <dsp:cNvPr id="0" name=""/>
        <dsp:cNvSpPr/>
      </dsp:nvSpPr>
      <dsp:spPr>
        <a:xfrm>
          <a:off x="0" y="3416863"/>
          <a:ext cx="2342148" cy="8540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smtClean="0">
              <a:solidFill>
                <a:schemeClr val="bg1">
                  <a:lumMod val="75000"/>
                </a:schemeClr>
              </a:solidFill>
            </a:rPr>
            <a:t>Das Angebot des Monats</a:t>
          </a:r>
          <a:endParaRPr lang="de-DE" sz="1800" kern="1200">
            <a:solidFill>
              <a:schemeClr val="bg1">
                <a:lumMod val="75000"/>
              </a:schemeClr>
            </a:solidFill>
          </a:endParaRPr>
        </a:p>
      </dsp:txBody>
      <dsp:txXfrm>
        <a:off x="0" y="3416863"/>
        <a:ext cx="2342148" cy="8540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C7277-0835-4E72-AD49-8D9B2C668504}" type="datetimeFigureOut">
              <a:rPr lang="de-DE" smtClean="0"/>
              <a:t>06.06.2016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D8277-2F7E-4C05-B1AC-0FB551BB5C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53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29946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915683"/>
            <a:ext cx="9144000" cy="77677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77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B091B1-63C0-4FFE-BD17-292ABD8D7635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38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CCC440-46BF-4A67-AB72-DF4C7722D3FD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295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8BA993-5E8B-4ACC-959B-6E60276EEB28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65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1380" y="824247"/>
            <a:ext cx="8842420" cy="695459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1380" y="2292439"/>
            <a:ext cx="8842419" cy="3884524"/>
          </a:xfrm>
        </p:spPr>
        <p:txBody>
          <a:bodyPr/>
          <a:lstStyle>
            <a:lvl1pPr>
              <a:spcBef>
                <a:spcPts val="3000"/>
              </a:spcBef>
              <a:spcAft>
                <a:spcPts val="1200"/>
              </a:spcAft>
              <a:defRPr/>
            </a:lvl1pPr>
          </a:lstStyle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31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nhalt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1380" y="824247"/>
            <a:ext cx="8842420" cy="695459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1380" y="2292439"/>
            <a:ext cx="8842419" cy="3884524"/>
          </a:xfrm>
        </p:spPr>
        <p:txBody>
          <a:bodyPr/>
          <a:lstStyle>
            <a:lvl1pPr>
              <a:spcBef>
                <a:spcPts val="3000"/>
              </a:spcBef>
              <a:spcAft>
                <a:spcPts val="1200"/>
              </a:spcAft>
              <a:defRPr/>
            </a:lvl1pPr>
          </a:lstStyle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367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AEF4C3-195C-432A-BB29-236F74342FFF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94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EFF79C-54DC-4226-858B-8DBB5CEFE3FD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426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80E953-B3A7-4730-9FD7-D6B71820ECAA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595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DA5624-263D-4C60-84BA-D909517CED87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769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174A02F-1745-4397-8939-976919243EAA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751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F8A062-7763-46F3-B507-290627619C24}" type="datetime1">
              <a:rPr lang="en-US" smtClean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40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788" y="6356350"/>
            <a:ext cx="70833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5678" y="6356350"/>
            <a:ext cx="1081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509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7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4320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>
            <a:lumMod val="75000"/>
          </a:schemeClr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60000"/>
            <a:lumOff val="4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.JP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61534" y="2229946"/>
            <a:ext cx="8554065" cy="2387600"/>
          </a:xfrm>
        </p:spPr>
        <p:txBody>
          <a:bodyPr/>
          <a:lstStyle/>
          <a:p>
            <a:r>
              <a:rPr lang="de-DE" dirty="0" smtClean="0"/>
              <a:t>Landschaftsgärtnerei </a:t>
            </a:r>
            <a:br>
              <a:rPr lang="de-DE" dirty="0" smtClean="0"/>
            </a:br>
            <a:r>
              <a:rPr lang="de-DE" dirty="0" smtClean="0"/>
              <a:t>Max Schluder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Alles für </a:t>
            </a:r>
            <a:r>
              <a:rPr lang="de-DE" smtClean="0"/>
              <a:t>Ihren Traumgarten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423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4342870" y="824247"/>
            <a:ext cx="7010930" cy="695459"/>
          </a:xfrm>
        </p:spPr>
        <p:txBody>
          <a:bodyPr/>
          <a:lstStyle/>
          <a:p>
            <a:r>
              <a:rPr lang="de-DE" dirty="0" smtClean="0"/>
              <a:t>Besondere Neuzüchtungen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1" name="Inhaltsplatzhalt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870" y="2292350"/>
            <a:ext cx="5179484" cy="3884613"/>
          </a:xfrm>
        </p:spPr>
      </p:pic>
      <p:grpSp>
        <p:nvGrpSpPr>
          <p:cNvPr id="10" name="Gruppieren 9"/>
          <p:cNvGrpSpPr/>
          <p:nvPr/>
        </p:nvGrpSpPr>
        <p:grpSpPr>
          <a:xfrm>
            <a:off x="0" y="0"/>
            <a:ext cx="2342148" cy="6858000"/>
            <a:chOff x="0" y="0"/>
            <a:chExt cx="2342148" cy="6858000"/>
          </a:xfrm>
        </p:grpSpPr>
        <p:sp>
          <p:nvSpPr>
            <p:cNvPr id="12" name="Rechteck 11"/>
            <p:cNvSpPr/>
            <p:nvPr/>
          </p:nvSpPr>
          <p:spPr>
            <a:xfrm>
              <a:off x="0" y="0"/>
              <a:ext cx="2342148" cy="685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aphicFrame>
          <p:nvGraphicFramePr>
            <p:cNvPr id="13" name="Inhaltsplatzhalter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62841151"/>
                </p:ext>
              </p:extLst>
            </p:nvPr>
          </p:nvGraphicFramePr>
          <p:xfrm>
            <a:off x="0" y="1894114"/>
            <a:ext cx="2342148" cy="427147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08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95108" y="824247"/>
            <a:ext cx="8158692" cy="695459"/>
          </a:xfrm>
        </p:spPr>
        <p:txBody>
          <a:bodyPr/>
          <a:lstStyle/>
          <a:p>
            <a:r>
              <a:rPr lang="de-DE" dirty="0" smtClean="0"/>
              <a:t>Robuste Sorten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0" y="0"/>
            <a:ext cx="2342148" cy="6858000"/>
            <a:chOff x="0" y="0"/>
            <a:chExt cx="2342148" cy="6858000"/>
          </a:xfrm>
        </p:grpSpPr>
        <p:sp>
          <p:nvSpPr>
            <p:cNvPr id="7" name="Rechteck 6"/>
            <p:cNvSpPr/>
            <p:nvPr/>
          </p:nvSpPr>
          <p:spPr>
            <a:xfrm>
              <a:off x="0" y="0"/>
              <a:ext cx="2342148" cy="685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aphicFrame>
          <p:nvGraphicFramePr>
            <p:cNvPr id="8" name="Inhaltsplatzhalter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07314955"/>
                </p:ext>
              </p:extLst>
            </p:nvPr>
          </p:nvGraphicFramePr>
          <p:xfrm>
            <a:off x="0" y="1894114"/>
            <a:ext cx="2342148" cy="427147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65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Das Angebot des Monats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720532"/>
              </p:ext>
            </p:extLst>
          </p:nvPr>
        </p:nvGraphicFramePr>
        <p:xfrm>
          <a:off x="2511425" y="2292350"/>
          <a:ext cx="8842375" cy="3884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0" y="0"/>
            <a:ext cx="2342148" cy="6858000"/>
            <a:chOff x="0" y="0"/>
            <a:chExt cx="2342148" cy="6858000"/>
          </a:xfrm>
        </p:grpSpPr>
        <p:sp>
          <p:nvSpPr>
            <p:cNvPr id="10" name="Rechteck 9"/>
            <p:cNvSpPr/>
            <p:nvPr/>
          </p:nvSpPr>
          <p:spPr>
            <a:xfrm>
              <a:off x="0" y="0"/>
              <a:ext cx="2342148" cy="685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aphicFrame>
          <p:nvGraphicFramePr>
            <p:cNvPr id="11" name="Inhaltsplatzhalter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76569817"/>
                </p:ext>
              </p:extLst>
            </p:nvPr>
          </p:nvGraphicFramePr>
          <p:xfrm>
            <a:off x="0" y="1894114"/>
            <a:ext cx="2342148" cy="427147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</p:grp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73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rtl="0"/>
            <a:r>
              <a:rPr lang="de-DE" dirty="0" smtClean="0"/>
              <a:t>Über uns</a:t>
            </a:r>
            <a:endParaRPr lang="de-DE" dirty="0"/>
          </a:p>
          <a:p>
            <a:pPr lvl="0" rtl="0"/>
            <a:r>
              <a:rPr lang="de-DE" dirty="0" smtClean="0"/>
              <a:t>Unsere Leistungen im Überblick</a:t>
            </a:r>
            <a:endParaRPr lang="de-DE" dirty="0"/>
          </a:p>
          <a:p>
            <a:pPr lvl="0" rtl="0"/>
            <a:r>
              <a:rPr lang="de-DE" dirty="0" smtClean="0"/>
              <a:t>Alles aus einer Hand</a:t>
            </a:r>
            <a:endParaRPr lang="de-DE" dirty="0"/>
          </a:p>
          <a:p>
            <a:pPr lvl="0" rtl="0"/>
            <a:r>
              <a:rPr lang="de-DE" dirty="0" smtClean="0"/>
              <a:t>Bildergalerie</a:t>
            </a:r>
            <a:endParaRPr lang="de-DE" dirty="0"/>
          </a:p>
          <a:p>
            <a:pPr lvl="0" rtl="0"/>
            <a:r>
              <a:rPr lang="de-DE" dirty="0" smtClean="0"/>
              <a:t>Das Angebot des Monats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559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2833167"/>
              </p:ext>
            </p:extLst>
          </p:nvPr>
        </p:nvGraphicFramePr>
        <p:xfrm>
          <a:off x="2511380" y="1910443"/>
          <a:ext cx="8842419" cy="426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69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Unsere Leistungen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20000"/>
          </a:bodyPr>
          <a:lstStyle/>
          <a:p>
            <a:r>
              <a:rPr lang="de-DE" dirty="0" smtClean="0"/>
              <a:t>Kostenlose Erstberatung</a:t>
            </a:r>
          </a:p>
          <a:p>
            <a:r>
              <a:rPr lang="de-DE" dirty="0" smtClean="0"/>
              <a:t>Planung Ihres Traumgartens</a:t>
            </a:r>
          </a:p>
          <a:p>
            <a:r>
              <a:rPr lang="de-DE" dirty="0" smtClean="0"/>
              <a:t>Fachgerechte Bepflanzung</a:t>
            </a:r>
          </a:p>
          <a:p>
            <a:r>
              <a:rPr lang="de-DE" dirty="0" smtClean="0"/>
              <a:t>Verlegung von Bodenplatten</a:t>
            </a:r>
          </a:p>
          <a:p>
            <a:r>
              <a:rPr lang="de-DE" dirty="0" smtClean="0"/>
              <a:t>Dachbegrünung</a:t>
            </a:r>
          </a:p>
          <a:p>
            <a:r>
              <a:rPr lang="de-DE" dirty="0" err="1" smtClean="0"/>
              <a:t>Zaunbau</a:t>
            </a:r>
            <a:r>
              <a:rPr lang="de-DE" dirty="0" smtClean="0"/>
              <a:t> und Heckengestaltung</a:t>
            </a:r>
          </a:p>
          <a:p>
            <a:r>
              <a:rPr lang="de-DE" dirty="0" smtClean="0"/>
              <a:t>Mauerbau</a:t>
            </a:r>
          </a:p>
          <a:p>
            <a:r>
              <a:rPr lang="de-DE" dirty="0" smtClean="0"/>
              <a:t>Anlage von Garten- und Schwimmteichen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3269035"/>
              </p:ext>
            </p:extLst>
          </p:nvPr>
        </p:nvGraphicFramePr>
        <p:xfrm>
          <a:off x="217360" y="1899066"/>
          <a:ext cx="2124788" cy="426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669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Alles aus einer Hand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Kostenlose Erstberatung</a:t>
            </a:r>
          </a:p>
          <a:p>
            <a:r>
              <a:rPr lang="de-DE" dirty="0" smtClean="0"/>
              <a:t>Planung, auf Wunsch auch in 3D</a:t>
            </a:r>
          </a:p>
          <a:p>
            <a:r>
              <a:rPr lang="de-DE" dirty="0" smtClean="0"/>
              <a:t>Fachgerechte Ausführung</a:t>
            </a:r>
          </a:p>
          <a:p>
            <a:r>
              <a:rPr lang="de-DE" dirty="0" smtClean="0"/>
              <a:t>Gesunde Pflanzen aus eigener Aufzucht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6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146167"/>
              </p:ext>
            </p:extLst>
          </p:nvPr>
        </p:nvGraphicFramePr>
        <p:xfrm>
          <a:off x="217360" y="1899066"/>
          <a:ext cx="2124788" cy="426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875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95108" y="824247"/>
            <a:ext cx="8158692" cy="695459"/>
          </a:xfrm>
        </p:spPr>
        <p:txBody>
          <a:bodyPr/>
          <a:lstStyle/>
          <a:p>
            <a:r>
              <a:rPr lang="de-DE" dirty="0" smtClean="0"/>
              <a:t>Robuste Sorten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6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3109650"/>
              </p:ext>
            </p:extLst>
          </p:nvPr>
        </p:nvGraphicFramePr>
        <p:xfrm>
          <a:off x="217360" y="1899066"/>
          <a:ext cx="2124788" cy="426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622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4342870" y="824247"/>
            <a:ext cx="7010930" cy="695459"/>
          </a:xfrm>
        </p:spPr>
        <p:txBody>
          <a:bodyPr/>
          <a:lstStyle/>
          <a:p>
            <a:r>
              <a:rPr lang="de-DE" dirty="0" smtClean="0"/>
              <a:t>Besondere Neuzüchtungen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9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4996123"/>
              </p:ext>
            </p:extLst>
          </p:nvPr>
        </p:nvGraphicFramePr>
        <p:xfrm>
          <a:off x="217360" y="1899066"/>
          <a:ext cx="2124788" cy="426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Inhaltsplatzhalter 10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870" y="2292350"/>
            <a:ext cx="5179484" cy="3884613"/>
          </a:xfrm>
        </p:spPr>
      </p:pic>
    </p:spTree>
    <p:extLst>
      <p:ext uri="{BB962C8B-B14F-4D97-AF65-F5344CB8AC3E}">
        <p14:creationId xmlns:p14="http://schemas.microsoft.com/office/powerpoint/2010/main" val="293904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Das Angebot des Monats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2678658"/>
              </p:ext>
            </p:extLst>
          </p:nvPr>
        </p:nvGraphicFramePr>
        <p:xfrm>
          <a:off x="2511425" y="2292350"/>
          <a:ext cx="8842375" cy="3884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6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1144167"/>
              </p:ext>
            </p:extLst>
          </p:nvPr>
        </p:nvGraphicFramePr>
        <p:xfrm>
          <a:off x="217360" y="1899066"/>
          <a:ext cx="2124788" cy="426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1193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Alles aus einer Hand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Kostenlose Erstberatung</a:t>
            </a:r>
          </a:p>
          <a:p>
            <a:r>
              <a:rPr lang="de-DE" dirty="0" smtClean="0"/>
              <a:t>Planung, auf Wunsch auch in 3D</a:t>
            </a:r>
          </a:p>
          <a:p>
            <a:r>
              <a:rPr lang="de-DE" dirty="0" smtClean="0"/>
              <a:t>Fachgerechte Ausführung</a:t>
            </a:r>
          </a:p>
          <a:p>
            <a:r>
              <a:rPr lang="de-DE" dirty="0" smtClean="0"/>
              <a:t>Gesunde Pflanzen aus eigener Aufzucht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0" y="0"/>
            <a:ext cx="2342148" cy="6858000"/>
            <a:chOff x="0" y="0"/>
            <a:chExt cx="2342148" cy="6858000"/>
          </a:xfrm>
        </p:grpSpPr>
        <p:sp>
          <p:nvSpPr>
            <p:cNvPr id="7" name="Rechteck 6"/>
            <p:cNvSpPr/>
            <p:nvPr/>
          </p:nvSpPr>
          <p:spPr>
            <a:xfrm>
              <a:off x="0" y="0"/>
              <a:ext cx="2342148" cy="685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aphicFrame>
          <p:nvGraphicFramePr>
            <p:cNvPr id="6" name="Inhaltsplatzhalter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151109650"/>
                </p:ext>
              </p:extLst>
            </p:nvPr>
          </p:nvGraphicFramePr>
          <p:xfrm>
            <a:off x="0" y="1894114"/>
            <a:ext cx="2342148" cy="427147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Landschaftsgärtnerei Max Schluder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84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art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E10101"/>
      </a:accent5>
      <a:accent6>
        <a:srgbClr val="0989B1"/>
      </a:accent6>
      <a:hlink>
        <a:srgbClr val="6B9F25"/>
      </a:hlink>
      <a:folHlink>
        <a:srgbClr val="BA6906"/>
      </a:folHlink>
    </a:clrScheme>
    <a:fontScheme name="Garamond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286</Words>
  <Application>Microsoft Office PowerPoint</Application>
  <PresentationFormat>Breitbild</PresentationFormat>
  <Paragraphs>114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6" baseType="lpstr">
      <vt:lpstr>Arial</vt:lpstr>
      <vt:lpstr>Calibri</vt:lpstr>
      <vt:lpstr>Garamond</vt:lpstr>
      <vt:lpstr>Office Theme</vt:lpstr>
      <vt:lpstr>Landschaftsgärtnerei  Max Schluder</vt:lpstr>
      <vt:lpstr>Agenda</vt:lpstr>
      <vt:lpstr>Agenda</vt:lpstr>
      <vt:lpstr>Unsere Leistungen</vt:lpstr>
      <vt:lpstr>Alles aus einer Hand</vt:lpstr>
      <vt:lpstr>Robuste Sorten</vt:lpstr>
      <vt:lpstr>Besondere Neuzüchtungen</vt:lpstr>
      <vt:lpstr>Das Angebot des Monats</vt:lpstr>
      <vt:lpstr>Alles aus einer Hand</vt:lpstr>
      <vt:lpstr>Besondere Neuzüchtungen</vt:lpstr>
      <vt:lpstr>Robuste Sorten</vt:lpstr>
      <vt:lpstr>Das Angebot des Monats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Landschaftsgärtnerei Max Schluder</dc:title>
  <dc:creator>Klara Muster</dc:creator>
  <cp:lastModifiedBy>Klara Muster</cp:lastModifiedBy>
  <cp:revision>38</cp:revision>
  <dcterms:created xsi:type="dcterms:W3CDTF">2016-05-12T07:25:27Z</dcterms:created>
  <dcterms:modified xsi:type="dcterms:W3CDTF">2016-06-06T08:44:19Z</dcterms:modified>
</cp:coreProperties>
</file>