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65" r:id="rId3"/>
    <p:sldId id="257" r:id="rId4"/>
    <p:sldId id="259" r:id="rId5"/>
    <p:sldId id="260" r:id="rId6"/>
    <p:sldId id="264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F6FA"/>
    <a:srgbClr val="D4E4EA"/>
    <a:srgbClr val="F1F9FA"/>
    <a:srgbClr val="FBFE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77" autoAdjust="0"/>
    <p:restoredTop sz="93126" autoAdjust="0"/>
  </p:normalViewPr>
  <p:slideViewPr>
    <p:cSldViewPr snapToGrid="0">
      <p:cViewPr varScale="1">
        <p:scale>
          <a:sx n="51" d="100"/>
          <a:sy n="51" d="100"/>
        </p:scale>
        <p:origin x="84" y="384"/>
      </p:cViewPr>
      <p:guideLst/>
    </p:cSldViewPr>
  </p:slideViewPr>
  <p:outlineViewPr>
    <p:cViewPr>
      <p:scale>
        <a:sx n="33" d="100"/>
        <a:sy n="33" d="100"/>
      </p:scale>
      <p:origin x="0" y="-73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A26C0-D112-4073-B02A-80B8BE6DB478}" type="datetimeFigureOut">
              <a:rPr lang="de-DE" smtClean="0"/>
              <a:t>12.07.2016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B4208B-C150-4AB9-853F-03947329FD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193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blipFill dpi="0" rotWithShape="1">
          <a:blip r:embed="rId2">
            <a:alphaModFix amt="6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669280" y="0"/>
            <a:ext cx="6522720" cy="685800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defRPr sz="600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9525000" y="6366933"/>
            <a:ext cx="1159934" cy="354542"/>
          </a:xfrm>
          <a:prstGeom prst="rect">
            <a:avLst/>
          </a:prstGeom>
        </p:spPr>
        <p:txBody>
          <a:bodyPr/>
          <a:lstStyle/>
          <a:p>
            <a:fld id="{B170CD05-55BC-4A91-92F2-2A73907D4036}" type="datetime1">
              <a:rPr lang="de-DE" smtClean="0"/>
              <a:t>12.07.2016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8641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97526" y="1163782"/>
            <a:ext cx="2348347" cy="5035406"/>
          </a:xfrm>
          <a:prstGeom prst="rect">
            <a:avLst/>
          </a:prstGeom>
        </p:spPr>
        <p:txBody>
          <a:bodyPr vert="vert270" anchor="t">
            <a:normAutofit/>
          </a:bodyPr>
          <a:lstStyle>
            <a:lvl1pPr algn="r">
              <a:defRPr sz="400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82291" y="1163782"/>
            <a:ext cx="8042564" cy="5035406"/>
          </a:xfrm>
        </p:spPr>
        <p:txBody>
          <a:bodyPr anchor="ctr"/>
          <a:lstStyle>
            <a:lvl1pPr marL="457200" indent="-457200">
              <a:spcBef>
                <a:spcPts val="3000"/>
              </a:spcBef>
              <a:spcAft>
                <a:spcPts val="1200"/>
              </a:spcAft>
              <a:buFont typeface="Wingdings" panose="05000000000000000000" pitchFamily="2" charset="2"/>
              <a:buChar char=""/>
              <a:defRPr/>
            </a:lvl1pPr>
          </a:lstStyle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9525000" y="6366933"/>
            <a:ext cx="1159934" cy="354542"/>
          </a:xfrm>
          <a:prstGeom prst="rect">
            <a:avLst/>
          </a:prstGeom>
        </p:spPr>
        <p:txBody>
          <a:bodyPr/>
          <a:lstStyle/>
          <a:p>
            <a:fld id="{5C3819FE-938A-4F77-8A25-B8B08B40CAF8}" type="datetime1">
              <a:rPr lang="de-DE" smtClean="0"/>
              <a:t>12.07.2016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3355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9525000" y="6366933"/>
            <a:ext cx="1159934" cy="354542"/>
          </a:xfrm>
          <a:prstGeom prst="rect">
            <a:avLst/>
          </a:prstGeom>
        </p:spPr>
        <p:txBody>
          <a:bodyPr/>
          <a:lstStyle/>
          <a:p>
            <a:fld id="{574E1847-5457-4476-8B5E-B3BB6208D129}" type="datetime1">
              <a:rPr lang="de-DE" smtClean="0"/>
              <a:t>12.07.2016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3795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525000" y="6366933"/>
            <a:ext cx="1159934" cy="354542"/>
          </a:xfrm>
          <a:prstGeom prst="rect">
            <a:avLst/>
          </a:prstGeom>
        </p:spPr>
        <p:txBody>
          <a:bodyPr/>
          <a:lstStyle/>
          <a:p>
            <a:fld id="{18B7B487-F68D-4713-AE9C-23C89BD014C1}" type="datetime1">
              <a:rPr lang="de-DE" smtClean="0"/>
              <a:t>12.07.2016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3765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9525000" y="6366933"/>
            <a:ext cx="1159934" cy="354542"/>
          </a:xfrm>
          <a:prstGeom prst="rect">
            <a:avLst/>
          </a:prstGeom>
        </p:spPr>
        <p:txBody>
          <a:bodyPr/>
          <a:lstStyle/>
          <a:p>
            <a:fld id="{EE6A0B40-EDD3-4900-A978-CF98BE8D596F}" type="datetime1">
              <a:rPr lang="de-DE" smtClean="0"/>
              <a:t>12.07.2016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9961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9525000" y="6366933"/>
            <a:ext cx="1159934" cy="354542"/>
          </a:xfrm>
          <a:prstGeom prst="rect">
            <a:avLst/>
          </a:prstGeom>
        </p:spPr>
        <p:txBody>
          <a:bodyPr/>
          <a:lstStyle/>
          <a:p>
            <a:fld id="{0DC8D422-AFFB-4890-9834-504D1899DDB1}" type="datetime1">
              <a:rPr lang="de-DE" smtClean="0"/>
              <a:t>12.07.2016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0924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9525000" y="6366933"/>
            <a:ext cx="1159934" cy="354542"/>
          </a:xfrm>
          <a:prstGeom prst="rect">
            <a:avLst/>
          </a:prstGeom>
        </p:spPr>
        <p:txBody>
          <a:bodyPr/>
          <a:lstStyle/>
          <a:p>
            <a:fld id="{276F1D44-0213-492C-8AC5-A84604C169E5}" type="datetime1">
              <a:rPr lang="de-DE" smtClean="0"/>
              <a:t>12.07.2016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0659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46186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694214"/>
            <a:ext cx="3932237" cy="317477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525000" y="6366933"/>
            <a:ext cx="1159934" cy="354542"/>
          </a:xfrm>
          <a:prstGeom prst="rect">
            <a:avLst/>
          </a:prstGeom>
        </p:spPr>
        <p:txBody>
          <a:bodyPr/>
          <a:lstStyle/>
          <a:p>
            <a:fld id="{8B7EABB0-12DD-4803-BDB8-80648577467F}" type="datetime1">
              <a:rPr lang="de-DE" smtClean="0"/>
              <a:t>12.07.2016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1178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9525000" y="6366933"/>
            <a:ext cx="1159934" cy="354542"/>
          </a:xfrm>
          <a:prstGeom prst="rect">
            <a:avLst/>
          </a:prstGeom>
        </p:spPr>
        <p:txBody>
          <a:bodyPr/>
          <a:lstStyle/>
          <a:p>
            <a:fld id="{5F6FCC83-2C8A-4150-8A42-6F974FC98970}" type="datetime1">
              <a:rPr lang="de-DE" smtClean="0"/>
              <a:t>12.07.2016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0904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Formatvorlagen des Textmasters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838199" y="6356350"/>
            <a:ext cx="78655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de-DE" smtClean="0"/>
              <a:t>Obacht GmbH Haustechnik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37333" y="6356350"/>
            <a:ext cx="119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FD2C54D6-DF14-45DE-8EA7-CB334CA09EB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8563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3000"/>
        </a:spcBef>
        <a:spcAft>
          <a:spcPts val="1200"/>
        </a:spcAft>
        <a:buClr>
          <a:srgbClr val="C00000"/>
        </a:buClr>
        <a:buSzPct val="70000"/>
        <a:buFont typeface="Wingdings" panose="05000000000000000000" pitchFamily="2" charset="2"/>
        <a:buChar char="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Obacht GmbH</a:t>
            </a:r>
            <a:br>
              <a:rPr lang="de-DE" dirty="0" smtClean="0"/>
            </a:br>
            <a:r>
              <a:rPr lang="de-DE" dirty="0" smtClean="0"/>
              <a:t>Innovative Haustechnik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8249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-1" y="0"/>
            <a:ext cx="676340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10000"/>
                </a:schemeClr>
              </a:gs>
              <a:gs pos="36000">
                <a:srgbClr val="ECF6FA">
                  <a:alpha val="40000"/>
                </a:srgbClr>
              </a:gs>
              <a:gs pos="64000">
                <a:srgbClr val="ECF6FA">
                  <a:alpha val="80000"/>
                </a:srgbClr>
              </a:gs>
              <a:gs pos="100000">
                <a:srgbClr val="F1F9FA"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490833" y="4229888"/>
            <a:ext cx="57302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600" dirty="0" smtClean="0"/>
              <a:t>Unser Expertenteam</a:t>
            </a:r>
            <a:endParaRPr lang="de-DE" sz="6600" dirty="0"/>
          </a:p>
        </p:txBody>
      </p:sp>
      <p:sp>
        <p:nvSpPr>
          <p:cNvPr id="2" name="Fußzeilenplatzhalter 1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Obacht GmbH Haustechnik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062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Agenda	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Geschäftsfelder im Überblick</a:t>
            </a:r>
          </a:p>
          <a:p>
            <a:r>
              <a:rPr lang="de-DE" smtClean="0"/>
              <a:t>Ziele für 2016</a:t>
            </a:r>
          </a:p>
          <a:p>
            <a:r>
              <a:rPr lang="de-DE" smtClean="0"/>
              <a:t>Aktuelle Projekte</a:t>
            </a:r>
          </a:p>
          <a:p>
            <a:r>
              <a:rPr lang="de-DE" smtClean="0"/>
              <a:t>Schwerpunkt Marketing</a:t>
            </a:r>
          </a:p>
          <a:p>
            <a:r>
              <a:rPr lang="de-DE" smtClean="0"/>
              <a:t>Schwerpunkt Personalentwicklung</a:t>
            </a:r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172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Geschäftsfelder im Überblick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Forschung und Entwicklung</a:t>
            </a:r>
          </a:p>
          <a:p>
            <a:r>
              <a:rPr lang="de-DE" smtClean="0"/>
              <a:t>Fertigung</a:t>
            </a:r>
          </a:p>
          <a:p>
            <a:r>
              <a:rPr lang="de-DE" smtClean="0"/>
              <a:t>Marketing</a:t>
            </a:r>
          </a:p>
          <a:p>
            <a:r>
              <a:rPr lang="de-DE" smtClean="0"/>
              <a:t>Kundenservice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59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Ausstattung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g</a:t>
            </a:r>
            <a:r>
              <a:rPr lang="de-DE" dirty="0" smtClean="0"/>
              <a:t>eräuscharm durch innovative Dämmung</a:t>
            </a:r>
          </a:p>
          <a:p>
            <a:r>
              <a:rPr lang="de-DE" dirty="0"/>
              <a:t>a</a:t>
            </a:r>
            <a:r>
              <a:rPr lang="de-DE" dirty="0" smtClean="0"/>
              <a:t>ufgrund des neuartigen Obacht ActiveO-Filters auch für Allergiker geeignet</a:t>
            </a:r>
          </a:p>
          <a:p>
            <a:r>
              <a:rPr lang="de-DE" dirty="0"/>
              <a:t>z</a:t>
            </a:r>
            <a:r>
              <a:rPr lang="de-DE" dirty="0" smtClean="0"/>
              <a:t>ukunftweisendes bahnbrechendes Design</a:t>
            </a:r>
          </a:p>
          <a:p>
            <a:r>
              <a:rPr lang="de-DE" dirty="0" smtClean="0"/>
              <a:t>Leistungsstarker Motor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398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Ausstattung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Geräuscharm</a:t>
            </a:r>
          </a:p>
          <a:p>
            <a:pPr lvl="1"/>
            <a:r>
              <a:rPr lang="de-DE" dirty="0" smtClean="0"/>
              <a:t>innovative Dämmung</a:t>
            </a:r>
          </a:p>
          <a:p>
            <a:pPr lvl="1"/>
            <a:r>
              <a:rPr lang="de-DE" dirty="0" smtClean="0"/>
              <a:t>Optimale Energienutzung</a:t>
            </a:r>
          </a:p>
          <a:p>
            <a:r>
              <a:rPr lang="de-DE" dirty="0" smtClean="0"/>
              <a:t>Neue Filtertechnik</a:t>
            </a:r>
          </a:p>
          <a:p>
            <a:pPr lvl="1"/>
            <a:r>
              <a:rPr lang="de-DE" dirty="0" smtClean="0"/>
              <a:t>emissionsarm</a:t>
            </a:r>
          </a:p>
          <a:p>
            <a:pPr lvl="1"/>
            <a:r>
              <a:rPr lang="de-DE" dirty="0" smtClean="0"/>
              <a:t>patentierter Obacht </a:t>
            </a:r>
            <a:r>
              <a:rPr lang="de-DE" dirty="0" err="1" smtClean="0"/>
              <a:t>ActiveO</a:t>
            </a:r>
            <a:r>
              <a:rPr lang="de-DE" dirty="0" smtClean="0"/>
              <a:t>-Filter</a:t>
            </a:r>
          </a:p>
          <a:p>
            <a:pPr lvl="1"/>
            <a:r>
              <a:rPr lang="de-DE" dirty="0" smtClean="0"/>
              <a:t>auch für Allergiker geeignet</a:t>
            </a:r>
          </a:p>
          <a:p>
            <a:r>
              <a:rPr lang="de-DE" dirty="0" smtClean="0"/>
              <a:t>zukunftweisendes bahnbrechendes Design</a:t>
            </a:r>
          </a:p>
          <a:p>
            <a:r>
              <a:rPr lang="de-DE" dirty="0" smtClean="0"/>
              <a:t>Leistungsstarker Motor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Obacht GmbH Haustechnik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54D6-DF14-45DE-8EA7-CB334CA09EB6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374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86</Words>
  <Application>Microsoft Office PowerPoint</Application>
  <PresentationFormat>Breitbild</PresentationFormat>
  <Paragraphs>38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Office</vt:lpstr>
      <vt:lpstr>Obacht GmbH Innovative Haustechnik</vt:lpstr>
      <vt:lpstr>PowerPoint-Präsentation</vt:lpstr>
      <vt:lpstr>Agenda </vt:lpstr>
      <vt:lpstr>Geschäftsfelder im Überblick</vt:lpstr>
      <vt:lpstr>Ausstattung</vt:lpstr>
      <vt:lpstr>Ausstattung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Eine Beispielpräsentation</dc:title>
  <dc:creator>Klara Muster</dc:creator>
  <cp:lastModifiedBy>Klara Muster</cp:lastModifiedBy>
  <cp:revision>98</cp:revision>
  <dcterms:created xsi:type="dcterms:W3CDTF">2016-04-27T14:11:10Z</dcterms:created>
  <dcterms:modified xsi:type="dcterms:W3CDTF">2016-07-12T06:15:10Z</dcterms:modified>
</cp:coreProperties>
</file>