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4" r:id="rId4"/>
    <p:sldId id="265" r:id="rId5"/>
    <p:sldId id="268" r:id="rId6"/>
    <p:sldId id="266" r:id="rId7"/>
    <p:sldId id="269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6C4C00"/>
    <a:srgbClr val="D72863"/>
    <a:srgbClr val="876E01"/>
    <a:srgbClr val="DBB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52" autoAdjust="0"/>
    <p:restoredTop sz="94660"/>
  </p:normalViewPr>
  <p:slideViewPr>
    <p:cSldViewPr snapToGrid="0">
      <p:cViewPr varScale="1">
        <p:scale>
          <a:sx n="62" d="100"/>
          <a:sy n="62" d="100"/>
        </p:scale>
        <p:origin x="3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0D9C-CC36-4670-8CC0-B4FC5F06E51A}" type="datetimeFigureOut">
              <a:rPr lang="de-DE" smtClean="0"/>
              <a:t>15.07.2016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F1EA-48E4-489F-AFC2-F25D06A768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1909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0D9C-CC36-4670-8CC0-B4FC5F06E51A}" type="datetimeFigureOut">
              <a:rPr lang="de-DE" smtClean="0"/>
              <a:t>15.07.2016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F1EA-48E4-489F-AFC2-F25D06A768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6638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0D9C-CC36-4670-8CC0-B4FC5F06E51A}" type="datetimeFigureOut">
              <a:rPr lang="de-DE" smtClean="0"/>
              <a:t>15.07.2016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F1EA-48E4-489F-AFC2-F25D06A768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5627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0D9C-CC36-4670-8CC0-B4FC5F06E51A}" type="datetimeFigureOut">
              <a:rPr lang="de-DE" smtClean="0"/>
              <a:t>15.07.2016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F1EA-48E4-489F-AFC2-F25D06A768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3812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0D9C-CC36-4670-8CC0-B4FC5F06E51A}" type="datetimeFigureOut">
              <a:rPr lang="de-DE" smtClean="0"/>
              <a:t>15.07.2016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F1EA-48E4-489F-AFC2-F25D06A768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7665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0D9C-CC36-4670-8CC0-B4FC5F06E51A}" type="datetimeFigureOut">
              <a:rPr lang="de-DE" smtClean="0"/>
              <a:t>15.07.2016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F1EA-48E4-489F-AFC2-F25D06A768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0313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0D9C-CC36-4670-8CC0-B4FC5F06E51A}" type="datetimeFigureOut">
              <a:rPr lang="de-DE" smtClean="0"/>
              <a:t>15.07.2016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F1EA-48E4-489F-AFC2-F25D06A768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8393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0D9C-CC36-4670-8CC0-B4FC5F06E51A}" type="datetimeFigureOut">
              <a:rPr lang="de-DE" smtClean="0"/>
              <a:t>15.07.2016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F1EA-48E4-489F-AFC2-F25D06A768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474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0D9C-CC36-4670-8CC0-B4FC5F06E51A}" type="datetimeFigureOut">
              <a:rPr lang="de-DE" smtClean="0"/>
              <a:t>15.07.2016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F1EA-48E4-489F-AFC2-F25D06A768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2724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0D9C-CC36-4670-8CC0-B4FC5F06E51A}" type="datetimeFigureOut">
              <a:rPr lang="de-DE" smtClean="0"/>
              <a:t>15.07.2016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F1EA-48E4-489F-AFC2-F25D06A768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6200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50D9C-CC36-4670-8CC0-B4FC5F06E51A}" type="datetimeFigureOut">
              <a:rPr lang="de-DE" smtClean="0"/>
              <a:t>15.07.2016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0F1EA-48E4-489F-AFC2-F25D06A768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4264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50D9C-CC36-4670-8CC0-B4FC5F06E51A}" type="datetimeFigureOut">
              <a:rPr lang="de-DE" smtClean="0"/>
              <a:t>15.07.2016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0F1EA-48E4-489F-AFC2-F25D06A768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9453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" r="-119"/>
          <a:stretch/>
        </p:blipFill>
        <p:spPr>
          <a:xfrm>
            <a:off x="1239585" y="660530"/>
            <a:ext cx="4173958" cy="3130469"/>
          </a:xfrm>
          <a:prstGeom prst="rect">
            <a:avLst/>
          </a:prstGeom>
          <a:effectLst>
            <a:outerShdw blurRad="609600" dist="38100" dir="2700000" sx="108000" sy="108000" algn="tl" rotWithShape="0">
              <a:srgbClr val="876E01">
                <a:alpha val="93000"/>
              </a:srgbClr>
            </a:outerShdw>
          </a:effectLst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12" r="90001">
                        <a14:foregroundMark x1="42838" y1="63857" x2="42838" y2="63857"/>
                        <a14:foregroundMark x1="53115" y1="65979" x2="53115" y2="65979"/>
                        <a14:backgroundMark x1="16007" y1="12917" x2="16007" y2="129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" r="-119"/>
          <a:stretch/>
        </p:blipFill>
        <p:spPr>
          <a:xfrm>
            <a:off x="5905393" y="1893832"/>
            <a:ext cx="5847524" cy="4385643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6590718" y="1764099"/>
            <a:ext cx="3737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Bild freistellen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66433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3818021" y="1540043"/>
            <a:ext cx="3737810" cy="4219073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33000"/>
                </a:schemeClr>
              </a:gs>
              <a:gs pos="70000">
                <a:schemeClr val="accent2">
                  <a:lumMod val="40000"/>
                  <a:lumOff val="60000"/>
                  <a:alpha val="90000"/>
                </a:schemeClr>
              </a:gs>
              <a:gs pos="100000">
                <a:schemeClr val="accent2">
                  <a:lumMod val="100000"/>
                  <a:alpha val="99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3818021" y="834087"/>
            <a:ext cx="3737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Beispiel Farbverlauf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46941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088" y="2147316"/>
            <a:ext cx="3417824" cy="2563368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387089" y="1601003"/>
            <a:ext cx="3417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Bild zentrieren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49896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uppieren 53"/>
          <p:cNvGrpSpPr/>
          <p:nvPr/>
        </p:nvGrpSpPr>
        <p:grpSpPr>
          <a:xfrm flipH="1">
            <a:off x="2946368" y="3676319"/>
            <a:ext cx="5734050" cy="484632"/>
            <a:chOff x="3467100" y="1371600"/>
            <a:chExt cx="5734050" cy="48463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5" name="Chevron 4"/>
            <p:cNvSpPr/>
            <p:nvPr/>
          </p:nvSpPr>
          <p:spPr>
            <a:xfrm>
              <a:off x="3467100" y="1371600"/>
              <a:ext cx="819150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7" name="Chevron 46"/>
            <p:cNvSpPr/>
            <p:nvPr/>
          </p:nvSpPr>
          <p:spPr>
            <a:xfrm>
              <a:off x="4169229" y="1371600"/>
              <a:ext cx="819150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8" name="Chevron 47"/>
            <p:cNvSpPr/>
            <p:nvPr/>
          </p:nvSpPr>
          <p:spPr>
            <a:xfrm>
              <a:off x="4871358" y="1371600"/>
              <a:ext cx="819150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49" name="Chevron 48"/>
            <p:cNvSpPr/>
            <p:nvPr/>
          </p:nvSpPr>
          <p:spPr>
            <a:xfrm>
              <a:off x="5573487" y="1371600"/>
              <a:ext cx="819150" cy="484632"/>
            </a:xfrm>
            <a:prstGeom prst="chevron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50" name="Chevron 49"/>
            <p:cNvSpPr/>
            <p:nvPr/>
          </p:nvSpPr>
          <p:spPr>
            <a:xfrm>
              <a:off x="6275617" y="1371600"/>
              <a:ext cx="819150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51" name="Chevron 50"/>
            <p:cNvSpPr/>
            <p:nvPr/>
          </p:nvSpPr>
          <p:spPr>
            <a:xfrm>
              <a:off x="6977745" y="1371600"/>
              <a:ext cx="819150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52" name="Chevron 51"/>
            <p:cNvSpPr/>
            <p:nvPr/>
          </p:nvSpPr>
          <p:spPr>
            <a:xfrm>
              <a:off x="7679874" y="1371600"/>
              <a:ext cx="819150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53" name="Chevron 52"/>
            <p:cNvSpPr/>
            <p:nvPr/>
          </p:nvSpPr>
          <p:spPr>
            <a:xfrm>
              <a:off x="8382000" y="1371600"/>
              <a:ext cx="819150" cy="48463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feld 10"/>
          <p:cNvSpPr txBox="1"/>
          <p:nvPr/>
        </p:nvSpPr>
        <p:spPr>
          <a:xfrm>
            <a:off x="4058069" y="2707132"/>
            <a:ext cx="3737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Formen gruppieren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23656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 5"/>
          <p:cNvSpPr/>
          <p:nvPr/>
        </p:nvSpPr>
        <p:spPr>
          <a:xfrm>
            <a:off x="3412618" y="931985"/>
            <a:ext cx="630642" cy="1744815"/>
          </a:xfrm>
          <a:custGeom>
            <a:avLst/>
            <a:gdLst>
              <a:gd name="connsiteX0" fmla="*/ 739942 w 1479885"/>
              <a:gd name="connsiteY0" fmla="*/ 0 h 4094437"/>
              <a:gd name="connsiteX1" fmla="*/ 1362576 w 1479885"/>
              <a:gd name="connsiteY1" fmla="*/ 622634 h 4094437"/>
              <a:gd name="connsiteX2" fmla="*/ 982299 w 1479885"/>
              <a:gd name="connsiteY2" fmla="*/ 1196338 h 4094437"/>
              <a:gd name="connsiteX3" fmla="*/ 970702 w 1479885"/>
              <a:gd name="connsiteY3" fmla="*/ 1199938 h 4094437"/>
              <a:gd name="connsiteX4" fmla="*/ 1471801 w 1479885"/>
              <a:gd name="connsiteY4" fmla="*/ 3758396 h 4094437"/>
              <a:gd name="connsiteX5" fmla="*/ 1476065 w 1479885"/>
              <a:gd name="connsiteY5" fmla="*/ 3769524 h 4094437"/>
              <a:gd name="connsiteX6" fmla="*/ 1479885 w 1479885"/>
              <a:gd name="connsiteY6" fmla="*/ 3799663 h 4094437"/>
              <a:gd name="connsiteX7" fmla="*/ 739943 w 1479885"/>
              <a:gd name="connsiteY7" fmla="*/ 4094437 h 4094437"/>
              <a:gd name="connsiteX8" fmla="*/ 1 w 1479885"/>
              <a:gd name="connsiteY8" fmla="*/ 3799663 h 4094437"/>
              <a:gd name="connsiteX9" fmla="*/ 0 w 1479885"/>
              <a:gd name="connsiteY9" fmla="*/ 3799663 h 4094437"/>
              <a:gd name="connsiteX10" fmla="*/ 3 w 1479885"/>
              <a:gd name="connsiteY10" fmla="*/ 3799649 h 4094437"/>
              <a:gd name="connsiteX11" fmla="*/ 3821 w 1479885"/>
              <a:gd name="connsiteY11" fmla="*/ 3769524 h 4094437"/>
              <a:gd name="connsiteX12" fmla="*/ 8081 w 1479885"/>
              <a:gd name="connsiteY12" fmla="*/ 3758406 h 4094437"/>
              <a:gd name="connsiteX13" fmla="*/ 509182 w 1479885"/>
              <a:gd name="connsiteY13" fmla="*/ 1199938 h 4094437"/>
              <a:gd name="connsiteX14" fmla="*/ 497585 w 1479885"/>
              <a:gd name="connsiteY14" fmla="*/ 1196338 h 4094437"/>
              <a:gd name="connsiteX15" fmla="*/ 117308 w 1479885"/>
              <a:gd name="connsiteY15" fmla="*/ 622634 h 4094437"/>
              <a:gd name="connsiteX16" fmla="*/ 739942 w 1479885"/>
              <a:gd name="connsiteY16" fmla="*/ 0 h 4094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79885" h="4094437">
                <a:moveTo>
                  <a:pt x="739942" y="0"/>
                </a:moveTo>
                <a:cubicBezTo>
                  <a:pt x="1083813" y="0"/>
                  <a:pt x="1362576" y="278763"/>
                  <a:pt x="1362576" y="622634"/>
                </a:cubicBezTo>
                <a:cubicBezTo>
                  <a:pt x="1362576" y="880537"/>
                  <a:pt x="1205772" y="1101817"/>
                  <a:pt x="982299" y="1196338"/>
                </a:cubicBezTo>
                <a:lnTo>
                  <a:pt x="970702" y="1199938"/>
                </a:lnTo>
                <a:lnTo>
                  <a:pt x="1471801" y="3758396"/>
                </a:lnTo>
                <a:lnTo>
                  <a:pt x="1476065" y="3769524"/>
                </a:lnTo>
                <a:cubicBezTo>
                  <a:pt x="1478591" y="3779434"/>
                  <a:pt x="1479885" y="3789488"/>
                  <a:pt x="1479885" y="3799663"/>
                </a:cubicBezTo>
                <a:cubicBezTo>
                  <a:pt x="1479885" y="3962462"/>
                  <a:pt x="1148602" y="4094437"/>
                  <a:pt x="739943" y="4094437"/>
                </a:cubicBezTo>
                <a:cubicBezTo>
                  <a:pt x="331284" y="4094437"/>
                  <a:pt x="1" y="3962462"/>
                  <a:pt x="1" y="3799663"/>
                </a:cubicBezTo>
                <a:lnTo>
                  <a:pt x="0" y="3799663"/>
                </a:lnTo>
                <a:lnTo>
                  <a:pt x="3" y="3799649"/>
                </a:lnTo>
                <a:lnTo>
                  <a:pt x="3821" y="3769524"/>
                </a:lnTo>
                <a:lnTo>
                  <a:pt x="8081" y="3758406"/>
                </a:lnTo>
                <a:lnTo>
                  <a:pt x="509182" y="1199938"/>
                </a:lnTo>
                <a:lnTo>
                  <a:pt x="497585" y="1196338"/>
                </a:lnTo>
                <a:cubicBezTo>
                  <a:pt x="274112" y="1101817"/>
                  <a:pt x="117308" y="880537"/>
                  <a:pt x="117308" y="622634"/>
                </a:cubicBezTo>
                <a:cubicBezTo>
                  <a:pt x="117308" y="278763"/>
                  <a:pt x="396071" y="0"/>
                  <a:pt x="73994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50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0800000" scaled="1"/>
            <a:tileRect/>
          </a:gra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Freihandform 6"/>
          <p:cNvSpPr/>
          <p:nvPr/>
        </p:nvSpPr>
        <p:spPr>
          <a:xfrm>
            <a:off x="1603806" y="1085346"/>
            <a:ext cx="630642" cy="1744815"/>
          </a:xfrm>
          <a:custGeom>
            <a:avLst/>
            <a:gdLst>
              <a:gd name="connsiteX0" fmla="*/ 739942 w 1479885"/>
              <a:gd name="connsiteY0" fmla="*/ 0 h 4094437"/>
              <a:gd name="connsiteX1" fmla="*/ 1362576 w 1479885"/>
              <a:gd name="connsiteY1" fmla="*/ 622634 h 4094437"/>
              <a:gd name="connsiteX2" fmla="*/ 982299 w 1479885"/>
              <a:gd name="connsiteY2" fmla="*/ 1196338 h 4094437"/>
              <a:gd name="connsiteX3" fmla="*/ 970702 w 1479885"/>
              <a:gd name="connsiteY3" fmla="*/ 1199938 h 4094437"/>
              <a:gd name="connsiteX4" fmla="*/ 1471801 w 1479885"/>
              <a:gd name="connsiteY4" fmla="*/ 3758396 h 4094437"/>
              <a:gd name="connsiteX5" fmla="*/ 1476065 w 1479885"/>
              <a:gd name="connsiteY5" fmla="*/ 3769524 h 4094437"/>
              <a:gd name="connsiteX6" fmla="*/ 1479885 w 1479885"/>
              <a:gd name="connsiteY6" fmla="*/ 3799663 h 4094437"/>
              <a:gd name="connsiteX7" fmla="*/ 739943 w 1479885"/>
              <a:gd name="connsiteY7" fmla="*/ 4094437 h 4094437"/>
              <a:gd name="connsiteX8" fmla="*/ 1 w 1479885"/>
              <a:gd name="connsiteY8" fmla="*/ 3799663 h 4094437"/>
              <a:gd name="connsiteX9" fmla="*/ 0 w 1479885"/>
              <a:gd name="connsiteY9" fmla="*/ 3799663 h 4094437"/>
              <a:gd name="connsiteX10" fmla="*/ 3 w 1479885"/>
              <a:gd name="connsiteY10" fmla="*/ 3799649 h 4094437"/>
              <a:gd name="connsiteX11" fmla="*/ 3821 w 1479885"/>
              <a:gd name="connsiteY11" fmla="*/ 3769524 h 4094437"/>
              <a:gd name="connsiteX12" fmla="*/ 8081 w 1479885"/>
              <a:gd name="connsiteY12" fmla="*/ 3758406 h 4094437"/>
              <a:gd name="connsiteX13" fmla="*/ 509182 w 1479885"/>
              <a:gd name="connsiteY13" fmla="*/ 1199938 h 4094437"/>
              <a:gd name="connsiteX14" fmla="*/ 497585 w 1479885"/>
              <a:gd name="connsiteY14" fmla="*/ 1196338 h 4094437"/>
              <a:gd name="connsiteX15" fmla="*/ 117308 w 1479885"/>
              <a:gd name="connsiteY15" fmla="*/ 622634 h 4094437"/>
              <a:gd name="connsiteX16" fmla="*/ 739942 w 1479885"/>
              <a:gd name="connsiteY16" fmla="*/ 0 h 4094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79885" h="4094437">
                <a:moveTo>
                  <a:pt x="739942" y="0"/>
                </a:moveTo>
                <a:cubicBezTo>
                  <a:pt x="1083813" y="0"/>
                  <a:pt x="1362576" y="278763"/>
                  <a:pt x="1362576" y="622634"/>
                </a:cubicBezTo>
                <a:cubicBezTo>
                  <a:pt x="1362576" y="880537"/>
                  <a:pt x="1205772" y="1101817"/>
                  <a:pt x="982299" y="1196338"/>
                </a:cubicBezTo>
                <a:lnTo>
                  <a:pt x="970702" y="1199938"/>
                </a:lnTo>
                <a:lnTo>
                  <a:pt x="1471801" y="3758396"/>
                </a:lnTo>
                <a:lnTo>
                  <a:pt x="1476065" y="3769524"/>
                </a:lnTo>
                <a:cubicBezTo>
                  <a:pt x="1478591" y="3779434"/>
                  <a:pt x="1479885" y="3789488"/>
                  <a:pt x="1479885" y="3799663"/>
                </a:cubicBezTo>
                <a:cubicBezTo>
                  <a:pt x="1479885" y="3962462"/>
                  <a:pt x="1148602" y="4094437"/>
                  <a:pt x="739943" y="4094437"/>
                </a:cubicBezTo>
                <a:cubicBezTo>
                  <a:pt x="331284" y="4094437"/>
                  <a:pt x="1" y="3962462"/>
                  <a:pt x="1" y="3799663"/>
                </a:cubicBezTo>
                <a:lnTo>
                  <a:pt x="0" y="3799663"/>
                </a:lnTo>
                <a:lnTo>
                  <a:pt x="3" y="3799649"/>
                </a:lnTo>
                <a:lnTo>
                  <a:pt x="3821" y="3769524"/>
                </a:lnTo>
                <a:lnTo>
                  <a:pt x="8081" y="3758406"/>
                </a:lnTo>
                <a:lnTo>
                  <a:pt x="509182" y="1199938"/>
                </a:lnTo>
                <a:lnTo>
                  <a:pt x="497585" y="1196338"/>
                </a:lnTo>
                <a:cubicBezTo>
                  <a:pt x="274112" y="1101817"/>
                  <a:pt x="117308" y="880537"/>
                  <a:pt x="117308" y="622634"/>
                </a:cubicBezTo>
                <a:cubicBezTo>
                  <a:pt x="117308" y="278763"/>
                  <a:pt x="396071" y="0"/>
                  <a:pt x="73994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50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0800000" scaled="1"/>
            <a:tileRect/>
          </a:gra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Freihandform 7"/>
          <p:cNvSpPr/>
          <p:nvPr/>
        </p:nvSpPr>
        <p:spPr>
          <a:xfrm>
            <a:off x="2107898" y="1957753"/>
            <a:ext cx="630642" cy="1744815"/>
          </a:xfrm>
          <a:custGeom>
            <a:avLst/>
            <a:gdLst>
              <a:gd name="connsiteX0" fmla="*/ 739942 w 1479885"/>
              <a:gd name="connsiteY0" fmla="*/ 0 h 4094437"/>
              <a:gd name="connsiteX1" fmla="*/ 1362576 w 1479885"/>
              <a:gd name="connsiteY1" fmla="*/ 622634 h 4094437"/>
              <a:gd name="connsiteX2" fmla="*/ 982299 w 1479885"/>
              <a:gd name="connsiteY2" fmla="*/ 1196338 h 4094437"/>
              <a:gd name="connsiteX3" fmla="*/ 970702 w 1479885"/>
              <a:gd name="connsiteY3" fmla="*/ 1199938 h 4094437"/>
              <a:gd name="connsiteX4" fmla="*/ 1471801 w 1479885"/>
              <a:gd name="connsiteY4" fmla="*/ 3758396 h 4094437"/>
              <a:gd name="connsiteX5" fmla="*/ 1476065 w 1479885"/>
              <a:gd name="connsiteY5" fmla="*/ 3769524 h 4094437"/>
              <a:gd name="connsiteX6" fmla="*/ 1479885 w 1479885"/>
              <a:gd name="connsiteY6" fmla="*/ 3799663 h 4094437"/>
              <a:gd name="connsiteX7" fmla="*/ 739943 w 1479885"/>
              <a:gd name="connsiteY7" fmla="*/ 4094437 h 4094437"/>
              <a:gd name="connsiteX8" fmla="*/ 1 w 1479885"/>
              <a:gd name="connsiteY8" fmla="*/ 3799663 h 4094437"/>
              <a:gd name="connsiteX9" fmla="*/ 0 w 1479885"/>
              <a:gd name="connsiteY9" fmla="*/ 3799663 h 4094437"/>
              <a:gd name="connsiteX10" fmla="*/ 3 w 1479885"/>
              <a:gd name="connsiteY10" fmla="*/ 3799649 h 4094437"/>
              <a:gd name="connsiteX11" fmla="*/ 3821 w 1479885"/>
              <a:gd name="connsiteY11" fmla="*/ 3769524 h 4094437"/>
              <a:gd name="connsiteX12" fmla="*/ 8081 w 1479885"/>
              <a:gd name="connsiteY12" fmla="*/ 3758406 h 4094437"/>
              <a:gd name="connsiteX13" fmla="*/ 509182 w 1479885"/>
              <a:gd name="connsiteY13" fmla="*/ 1199938 h 4094437"/>
              <a:gd name="connsiteX14" fmla="*/ 497585 w 1479885"/>
              <a:gd name="connsiteY14" fmla="*/ 1196338 h 4094437"/>
              <a:gd name="connsiteX15" fmla="*/ 117308 w 1479885"/>
              <a:gd name="connsiteY15" fmla="*/ 622634 h 4094437"/>
              <a:gd name="connsiteX16" fmla="*/ 739942 w 1479885"/>
              <a:gd name="connsiteY16" fmla="*/ 0 h 4094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79885" h="4094437">
                <a:moveTo>
                  <a:pt x="739942" y="0"/>
                </a:moveTo>
                <a:cubicBezTo>
                  <a:pt x="1083813" y="0"/>
                  <a:pt x="1362576" y="278763"/>
                  <a:pt x="1362576" y="622634"/>
                </a:cubicBezTo>
                <a:cubicBezTo>
                  <a:pt x="1362576" y="880537"/>
                  <a:pt x="1205772" y="1101817"/>
                  <a:pt x="982299" y="1196338"/>
                </a:cubicBezTo>
                <a:lnTo>
                  <a:pt x="970702" y="1199938"/>
                </a:lnTo>
                <a:lnTo>
                  <a:pt x="1471801" y="3758396"/>
                </a:lnTo>
                <a:lnTo>
                  <a:pt x="1476065" y="3769524"/>
                </a:lnTo>
                <a:cubicBezTo>
                  <a:pt x="1478591" y="3779434"/>
                  <a:pt x="1479885" y="3789488"/>
                  <a:pt x="1479885" y="3799663"/>
                </a:cubicBezTo>
                <a:cubicBezTo>
                  <a:pt x="1479885" y="3962462"/>
                  <a:pt x="1148602" y="4094437"/>
                  <a:pt x="739943" y="4094437"/>
                </a:cubicBezTo>
                <a:cubicBezTo>
                  <a:pt x="331284" y="4094437"/>
                  <a:pt x="1" y="3962462"/>
                  <a:pt x="1" y="3799663"/>
                </a:cubicBezTo>
                <a:lnTo>
                  <a:pt x="0" y="3799663"/>
                </a:lnTo>
                <a:lnTo>
                  <a:pt x="3" y="3799649"/>
                </a:lnTo>
                <a:lnTo>
                  <a:pt x="3821" y="3769524"/>
                </a:lnTo>
                <a:lnTo>
                  <a:pt x="8081" y="3758406"/>
                </a:lnTo>
                <a:lnTo>
                  <a:pt x="509182" y="1199938"/>
                </a:lnTo>
                <a:lnTo>
                  <a:pt x="497585" y="1196338"/>
                </a:lnTo>
                <a:cubicBezTo>
                  <a:pt x="274112" y="1101817"/>
                  <a:pt x="117308" y="880537"/>
                  <a:pt x="117308" y="622634"/>
                </a:cubicBezTo>
                <a:cubicBezTo>
                  <a:pt x="117308" y="278763"/>
                  <a:pt x="396071" y="0"/>
                  <a:pt x="73994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50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0800000" scaled="1"/>
            <a:tileRect/>
          </a:gra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763189" y="1523038"/>
            <a:ext cx="630642" cy="1744815"/>
          </a:xfrm>
          <a:custGeom>
            <a:avLst/>
            <a:gdLst>
              <a:gd name="connsiteX0" fmla="*/ 739942 w 1479885"/>
              <a:gd name="connsiteY0" fmla="*/ 0 h 4094437"/>
              <a:gd name="connsiteX1" fmla="*/ 1362576 w 1479885"/>
              <a:gd name="connsiteY1" fmla="*/ 622634 h 4094437"/>
              <a:gd name="connsiteX2" fmla="*/ 982299 w 1479885"/>
              <a:gd name="connsiteY2" fmla="*/ 1196338 h 4094437"/>
              <a:gd name="connsiteX3" fmla="*/ 970702 w 1479885"/>
              <a:gd name="connsiteY3" fmla="*/ 1199938 h 4094437"/>
              <a:gd name="connsiteX4" fmla="*/ 1471801 w 1479885"/>
              <a:gd name="connsiteY4" fmla="*/ 3758396 h 4094437"/>
              <a:gd name="connsiteX5" fmla="*/ 1476065 w 1479885"/>
              <a:gd name="connsiteY5" fmla="*/ 3769524 h 4094437"/>
              <a:gd name="connsiteX6" fmla="*/ 1479885 w 1479885"/>
              <a:gd name="connsiteY6" fmla="*/ 3799663 h 4094437"/>
              <a:gd name="connsiteX7" fmla="*/ 739943 w 1479885"/>
              <a:gd name="connsiteY7" fmla="*/ 4094437 h 4094437"/>
              <a:gd name="connsiteX8" fmla="*/ 1 w 1479885"/>
              <a:gd name="connsiteY8" fmla="*/ 3799663 h 4094437"/>
              <a:gd name="connsiteX9" fmla="*/ 0 w 1479885"/>
              <a:gd name="connsiteY9" fmla="*/ 3799663 h 4094437"/>
              <a:gd name="connsiteX10" fmla="*/ 3 w 1479885"/>
              <a:gd name="connsiteY10" fmla="*/ 3799649 h 4094437"/>
              <a:gd name="connsiteX11" fmla="*/ 3821 w 1479885"/>
              <a:gd name="connsiteY11" fmla="*/ 3769524 h 4094437"/>
              <a:gd name="connsiteX12" fmla="*/ 8081 w 1479885"/>
              <a:gd name="connsiteY12" fmla="*/ 3758406 h 4094437"/>
              <a:gd name="connsiteX13" fmla="*/ 509182 w 1479885"/>
              <a:gd name="connsiteY13" fmla="*/ 1199938 h 4094437"/>
              <a:gd name="connsiteX14" fmla="*/ 497585 w 1479885"/>
              <a:gd name="connsiteY14" fmla="*/ 1196338 h 4094437"/>
              <a:gd name="connsiteX15" fmla="*/ 117308 w 1479885"/>
              <a:gd name="connsiteY15" fmla="*/ 622634 h 4094437"/>
              <a:gd name="connsiteX16" fmla="*/ 739942 w 1479885"/>
              <a:gd name="connsiteY16" fmla="*/ 0 h 4094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79885" h="4094437">
                <a:moveTo>
                  <a:pt x="739942" y="0"/>
                </a:moveTo>
                <a:cubicBezTo>
                  <a:pt x="1083813" y="0"/>
                  <a:pt x="1362576" y="278763"/>
                  <a:pt x="1362576" y="622634"/>
                </a:cubicBezTo>
                <a:cubicBezTo>
                  <a:pt x="1362576" y="880537"/>
                  <a:pt x="1205772" y="1101817"/>
                  <a:pt x="982299" y="1196338"/>
                </a:cubicBezTo>
                <a:lnTo>
                  <a:pt x="970702" y="1199938"/>
                </a:lnTo>
                <a:lnTo>
                  <a:pt x="1471801" y="3758396"/>
                </a:lnTo>
                <a:lnTo>
                  <a:pt x="1476065" y="3769524"/>
                </a:lnTo>
                <a:cubicBezTo>
                  <a:pt x="1478591" y="3779434"/>
                  <a:pt x="1479885" y="3789488"/>
                  <a:pt x="1479885" y="3799663"/>
                </a:cubicBezTo>
                <a:cubicBezTo>
                  <a:pt x="1479885" y="3962462"/>
                  <a:pt x="1148602" y="4094437"/>
                  <a:pt x="739943" y="4094437"/>
                </a:cubicBezTo>
                <a:cubicBezTo>
                  <a:pt x="331284" y="4094437"/>
                  <a:pt x="1" y="3962462"/>
                  <a:pt x="1" y="3799663"/>
                </a:cubicBezTo>
                <a:lnTo>
                  <a:pt x="0" y="3799663"/>
                </a:lnTo>
                <a:lnTo>
                  <a:pt x="3" y="3799649"/>
                </a:lnTo>
                <a:lnTo>
                  <a:pt x="3821" y="3769524"/>
                </a:lnTo>
                <a:lnTo>
                  <a:pt x="8081" y="3758406"/>
                </a:lnTo>
                <a:lnTo>
                  <a:pt x="509182" y="1199938"/>
                </a:lnTo>
                <a:lnTo>
                  <a:pt x="497585" y="1196338"/>
                </a:lnTo>
                <a:cubicBezTo>
                  <a:pt x="274112" y="1101817"/>
                  <a:pt x="117308" y="880537"/>
                  <a:pt x="117308" y="622634"/>
                </a:cubicBezTo>
                <a:cubicBezTo>
                  <a:pt x="117308" y="278763"/>
                  <a:pt x="396071" y="0"/>
                  <a:pt x="73994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50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0800000" scaled="1"/>
            <a:tileRect/>
          </a:gra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003075" y="931985"/>
            <a:ext cx="60219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dirty="0" smtClean="0"/>
              <a:t>Formen erzeugen</a:t>
            </a:r>
            <a:endParaRPr lang="de-DE" sz="4800" dirty="0"/>
          </a:p>
        </p:txBody>
      </p:sp>
    </p:spTree>
    <p:extLst>
      <p:ext uri="{BB962C8B-B14F-4D97-AF65-F5344CB8AC3E}">
        <p14:creationId xmlns:p14="http://schemas.microsoft.com/office/powerpoint/2010/main" val="294936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706" y="1626577"/>
            <a:ext cx="1815280" cy="1815280"/>
          </a:xfrm>
          <a:prstGeom prst="rect">
            <a:avLst/>
          </a:prstGeom>
        </p:spPr>
      </p:pic>
      <p:sp>
        <p:nvSpPr>
          <p:cNvPr id="16" name="Abgerundetes Rechteck 15"/>
          <p:cNvSpPr/>
          <p:nvPr/>
        </p:nvSpPr>
        <p:spPr>
          <a:xfrm>
            <a:off x="1160585" y="931985"/>
            <a:ext cx="2901461" cy="13891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Kundenanfrage</a:t>
            </a:r>
            <a:endParaRPr lang="de-DE" sz="2400" dirty="0"/>
          </a:p>
        </p:txBody>
      </p:sp>
      <p:sp>
        <p:nvSpPr>
          <p:cNvPr id="17" name="Abgerundetes Rechteck 16"/>
          <p:cNvSpPr/>
          <p:nvPr/>
        </p:nvSpPr>
        <p:spPr>
          <a:xfrm>
            <a:off x="8440616" y="3560885"/>
            <a:ext cx="2901461" cy="13891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Individuelle Beratung</a:t>
            </a:r>
            <a:endParaRPr lang="de-DE" sz="2400" dirty="0"/>
          </a:p>
        </p:txBody>
      </p:sp>
      <p:cxnSp>
        <p:nvCxnSpPr>
          <p:cNvPr id="28" name="Gewinkelter Verbinder 27"/>
          <p:cNvCxnSpPr>
            <a:stCxn id="16" idx="3"/>
            <a:endCxn id="17" idx="1"/>
          </p:cNvCxnSpPr>
          <p:nvPr/>
        </p:nvCxnSpPr>
        <p:spPr>
          <a:xfrm>
            <a:off x="4062046" y="1626577"/>
            <a:ext cx="4378570" cy="2628900"/>
          </a:xfrm>
          <a:prstGeom prst="bentConnector3">
            <a:avLst/>
          </a:prstGeom>
          <a:ln w="57150">
            <a:solidFill>
              <a:srgbClr val="6C4C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Grafik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56" y="946677"/>
            <a:ext cx="1249788" cy="1822862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346656" y="5081451"/>
            <a:ext cx="60219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dirty="0" smtClean="0"/>
              <a:t>Verbindungen</a:t>
            </a:r>
            <a:endParaRPr lang="de-DE" sz="4800" dirty="0"/>
          </a:p>
        </p:txBody>
      </p:sp>
    </p:spTree>
    <p:extLst>
      <p:ext uri="{BB962C8B-B14F-4D97-AF65-F5344CB8AC3E}">
        <p14:creationId xmlns:p14="http://schemas.microsoft.com/office/powerpoint/2010/main" val="262088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227909" y="352697"/>
            <a:ext cx="60219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dirty="0" smtClean="0"/>
              <a:t>Formen </a:t>
            </a:r>
            <a:r>
              <a:rPr lang="de-DE" sz="4800" dirty="0" smtClean="0"/>
              <a:t>gruppieren</a:t>
            </a:r>
            <a:endParaRPr lang="de-DE" sz="4800" dirty="0"/>
          </a:p>
        </p:txBody>
      </p:sp>
      <p:grpSp>
        <p:nvGrpSpPr>
          <p:cNvPr id="12" name="Gruppieren 11"/>
          <p:cNvGrpSpPr/>
          <p:nvPr/>
        </p:nvGrpSpPr>
        <p:grpSpPr>
          <a:xfrm>
            <a:off x="2665245" y="1596826"/>
            <a:ext cx="2305383" cy="2305383"/>
            <a:chOff x="261257" y="1750423"/>
            <a:chExt cx="3683726" cy="3683726"/>
          </a:xfrm>
        </p:grpSpPr>
        <p:sp>
          <p:nvSpPr>
            <p:cNvPr id="3" name="Ellipse 2"/>
            <p:cNvSpPr/>
            <p:nvPr/>
          </p:nvSpPr>
          <p:spPr>
            <a:xfrm>
              <a:off x="261257" y="1750423"/>
              <a:ext cx="3683726" cy="3683726"/>
            </a:xfrm>
            <a:prstGeom prst="ellipse">
              <a:avLst/>
            </a:prstGeom>
            <a:solidFill>
              <a:srgbClr val="0066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Plus 8"/>
            <p:cNvSpPr>
              <a:spLocks noChangeAspect="1"/>
            </p:cNvSpPr>
            <p:nvPr/>
          </p:nvSpPr>
          <p:spPr>
            <a:xfrm>
              <a:off x="483120" y="1972286"/>
              <a:ext cx="3240000" cy="324000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1" name="Gruppieren 10"/>
          <p:cNvGrpSpPr/>
          <p:nvPr/>
        </p:nvGrpSpPr>
        <p:grpSpPr>
          <a:xfrm>
            <a:off x="5617433" y="1596826"/>
            <a:ext cx="2305383" cy="2305383"/>
            <a:chOff x="6443343" y="1015905"/>
            <a:chExt cx="3683726" cy="3683726"/>
          </a:xfrm>
        </p:grpSpPr>
        <p:sp>
          <p:nvSpPr>
            <p:cNvPr id="8" name="Ellipse 7"/>
            <p:cNvSpPr/>
            <p:nvPr/>
          </p:nvSpPr>
          <p:spPr>
            <a:xfrm>
              <a:off x="6443343" y="1015905"/>
              <a:ext cx="3683726" cy="368372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Minus 9"/>
            <p:cNvSpPr>
              <a:spLocks noChangeAspect="1"/>
            </p:cNvSpPr>
            <p:nvPr/>
          </p:nvSpPr>
          <p:spPr>
            <a:xfrm>
              <a:off x="6665206" y="1237768"/>
              <a:ext cx="3240000" cy="3240000"/>
            </a:xfrm>
            <a:prstGeom prst="mathMin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228541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Microsoft Office PowerPoint</Application>
  <PresentationFormat>Breitbild</PresentationFormat>
  <Paragraphs>9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Klara Muster</dc:creator>
  <cp:lastModifiedBy>Klara Muster</cp:lastModifiedBy>
  <cp:revision>89</cp:revision>
  <dcterms:created xsi:type="dcterms:W3CDTF">2016-05-19T10:58:12Z</dcterms:created>
  <dcterms:modified xsi:type="dcterms:W3CDTF">2016-07-15T09:59:13Z</dcterms:modified>
</cp:coreProperties>
</file>